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ubik Distressed"/>
      <p:regular r:id="rId35"/>
    </p:embeddedFont>
    <p:embeddedFont>
      <p:font typeface="Lexend SemiBold"/>
      <p:regular r:id="rId36"/>
      <p:bold r:id="rId37"/>
    </p:embeddedFont>
    <p:embeddedFont>
      <p:font typeface="Lexend ExtraBold"/>
      <p:bold r:id="rId38"/>
    </p:embeddedFont>
    <p:embeddedFont>
      <p:font typeface="Lobster"/>
      <p:regular r:id="rId39"/>
    </p:embeddedFont>
    <p:embeddedFont>
      <p:font typeface="Lexend Medium"/>
      <p:regular r:id="rId40"/>
      <p:bold r:id="rId41"/>
    </p:embeddedFont>
    <p:embeddedFont>
      <p:font typeface="Lexend"/>
      <p:regular r:id="rId42"/>
      <p:bold r:id="rId43"/>
    </p:embeddedFont>
    <p:embeddedFont>
      <p:font typeface="Lexend Black"/>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5" roundtripDataSignature="AMtx7mh+cwrKDvZqpfDuN+6Ztb5MPZyI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8D5CF1-F09F-4A93-9337-B6EE86D00270}">
  <a:tblStyle styleId="{6F8D5CF1-F09F-4A93-9337-B6EE86D0027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Medium-regular.fntdata"/><Relationship Id="rId20" Type="http://schemas.openxmlformats.org/officeDocument/2006/relationships/slide" Target="slides/slide14.xml"/><Relationship Id="rId42" Type="http://schemas.openxmlformats.org/officeDocument/2006/relationships/font" Target="fonts/Lexend-regular.fntdata"/><Relationship Id="rId41" Type="http://schemas.openxmlformats.org/officeDocument/2006/relationships/font" Target="fonts/LexendMedium-bold.fntdata"/><Relationship Id="rId22" Type="http://schemas.openxmlformats.org/officeDocument/2006/relationships/slide" Target="slides/slide16.xml"/><Relationship Id="rId44" Type="http://schemas.openxmlformats.org/officeDocument/2006/relationships/font" Target="fonts/LexendBlack-bold.fntdata"/><Relationship Id="rId21" Type="http://schemas.openxmlformats.org/officeDocument/2006/relationships/slide" Target="slides/slide15.xml"/><Relationship Id="rId43" Type="http://schemas.openxmlformats.org/officeDocument/2006/relationships/font" Target="fonts/Lexend-bold.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ubikDistressed-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LexendSemiBold-bold.fntdata"/><Relationship Id="rId14" Type="http://schemas.openxmlformats.org/officeDocument/2006/relationships/slide" Target="slides/slide8.xml"/><Relationship Id="rId36" Type="http://schemas.openxmlformats.org/officeDocument/2006/relationships/font" Target="fonts/LexendSemiBold-regular.fntdata"/><Relationship Id="rId17" Type="http://schemas.openxmlformats.org/officeDocument/2006/relationships/slide" Target="slides/slide11.xml"/><Relationship Id="rId39" Type="http://schemas.openxmlformats.org/officeDocument/2006/relationships/font" Target="fonts/Lobster-regular.fntdata"/><Relationship Id="rId16" Type="http://schemas.openxmlformats.org/officeDocument/2006/relationships/slide" Target="slides/slide10.xml"/><Relationship Id="rId38" Type="http://schemas.openxmlformats.org/officeDocument/2006/relationships/font" Target="fonts/LexendExtra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9d1905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9d1905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3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9.png"/><Relationship Id="rId13" Type="http://schemas.openxmlformats.org/officeDocument/2006/relationships/image" Target="../media/image28.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41.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3.png"/><Relationship Id="rId8"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62.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4D8"/>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0" y="-857249"/>
            <a:ext cx="9143997" cy="6857998"/>
          </a:xfrm>
          <a:prstGeom prst="rect">
            <a:avLst/>
          </a:prstGeom>
          <a:noFill/>
          <a:ln>
            <a:noFill/>
          </a:ln>
        </p:spPr>
      </p:pic>
      <p:pic>
        <p:nvPicPr>
          <p:cNvPr id="55" name="Google Shape;55;p1"/>
          <p:cNvPicPr preferRelativeResize="0"/>
          <p:nvPr/>
        </p:nvPicPr>
        <p:blipFill rotWithShape="1">
          <a:blip r:embed="rId4">
            <a:alphaModFix/>
          </a:blip>
          <a:srcRect b="6316" l="8831" r="2766" t="11548"/>
          <a:stretch/>
        </p:blipFill>
        <p:spPr>
          <a:xfrm>
            <a:off x="4362775" y="12"/>
            <a:ext cx="4781225" cy="3553027"/>
          </a:xfrm>
          <a:prstGeom prst="rect">
            <a:avLst/>
          </a:prstGeom>
          <a:noFill/>
          <a:ln>
            <a:noFill/>
          </a:ln>
        </p:spPr>
      </p:pic>
      <p:sp>
        <p:nvSpPr>
          <p:cNvPr id="56" name="Google Shape;56;p1"/>
          <p:cNvSpPr txBox="1"/>
          <p:nvPr/>
        </p:nvSpPr>
        <p:spPr>
          <a:xfrm>
            <a:off x="5002800" y="3949475"/>
            <a:ext cx="41412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500"/>
              <a:buFont typeface="Arial"/>
              <a:buNone/>
            </a:pPr>
            <a:r>
              <a:rPr b="1" i="0" lang="en" sz="6500" u="none" cap="none" strike="noStrike">
                <a:solidFill>
                  <a:srgbClr val="010D00"/>
                </a:solidFill>
                <a:latin typeface="Rubik Distressed"/>
                <a:ea typeface="Rubik Distressed"/>
                <a:cs typeface="Rubik Distressed"/>
                <a:sym typeface="Rubik Distressed"/>
              </a:rPr>
              <a:t>BO</a:t>
            </a:r>
            <a:r>
              <a:rPr b="1" i="0" lang="en" sz="6500" u="none" cap="none" strike="noStrike">
                <a:solidFill>
                  <a:srgbClr val="F25C69"/>
                </a:solidFill>
                <a:latin typeface="Rubik Distressed"/>
                <a:ea typeface="Rubik Distressed"/>
                <a:cs typeface="Rubik Distressed"/>
                <a:sym typeface="Rubik Distressed"/>
              </a:rPr>
              <a:t>X</a:t>
            </a:r>
            <a:r>
              <a:rPr b="1" i="0" lang="en" sz="6500" u="none" cap="none" strike="noStrike">
                <a:solidFill>
                  <a:srgbClr val="010D00"/>
                </a:solidFill>
                <a:latin typeface="Rubik Distressed"/>
                <a:ea typeface="Rubik Distressed"/>
                <a:cs typeface="Rubik Distressed"/>
                <a:sym typeface="Rubik Distressed"/>
              </a:rPr>
              <a:t>ING</a:t>
            </a:r>
            <a:endParaRPr b="1" i="0" sz="6500" u="none" cap="none" strike="noStrike">
              <a:solidFill>
                <a:srgbClr val="010D00"/>
              </a:solidFill>
              <a:latin typeface="Rubik Distressed"/>
              <a:ea typeface="Rubik Distressed"/>
              <a:cs typeface="Rubik Distressed"/>
              <a:sym typeface="Rubik Distressed"/>
            </a:endParaRPr>
          </a:p>
        </p:txBody>
      </p:sp>
      <p:pic>
        <p:nvPicPr>
          <p:cNvPr id="57" name="Google Shape;57;p1"/>
          <p:cNvPicPr preferRelativeResize="0"/>
          <p:nvPr/>
        </p:nvPicPr>
        <p:blipFill rotWithShape="1">
          <a:blip r:embed="rId5">
            <a:alphaModFix/>
          </a:blip>
          <a:srcRect b="6457" l="-32047" r="13746" t="42331"/>
          <a:stretch/>
        </p:blipFill>
        <p:spPr>
          <a:xfrm>
            <a:off x="6981825" y="0"/>
            <a:ext cx="2162175" cy="1647824"/>
          </a:xfrm>
          <a:prstGeom prst="rect">
            <a:avLst/>
          </a:prstGeom>
          <a:noFill/>
          <a:ln>
            <a:noFill/>
          </a:ln>
        </p:spPr>
      </p:pic>
      <p:pic>
        <p:nvPicPr>
          <p:cNvPr id="58" name="Google Shape;58;p1"/>
          <p:cNvPicPr preferRelativeResize="0"/>
          <p:nvPr/>
        </p:nvPicPr>
        <p:blipFill rotWithShape="1">
          <a:blip r:embed="rId6">
            <a:alphaModFix/>
          </a:blip>
          <a:srcRect b="26873" l="11440" r="0" t="0"/>
          <a:stretch/>
        </p:blipFill>
        <p:spPr>
          <a:xfrm>
            <a:off x="0" y="3743325"/>
            <a:ext cx="958000" cy="1400176"/>
          </a:xfrm>
          <a:prstGeom prst="rect">
            <a:avLst/>
          </a:prstGeom>
          <a:noFill/>
          <a:ln>
            <a:noFill/>
          </a:ln>
        </p:spPr>
      </p:pic>
      <p:pic>
        <p:nvPicPr>
          <p:cNvPr id="59" name="Google Shape;59;p1"/>
          <p:cNvPicPr preferRelativeResize="0"/>
          <p:nvPr/>
        </p:nvPicPr>
        <p:blipFill rotWithShape="1">
          <a:blip r:embed="rId7">
            <a:alphaModFix/>
          </a:blip>
          <a:srcRect b="0" l="0" r="0" t="0"/>
          <a:stretch/>
        </p:blipFill>
        <p:spPr>
          <a:xfrm>
            <a:off x="5848999" y="4656974"/>
            <a:ext cx="2490024" cy="477800"/>
          </a:xfrm>
          <a:prstGeom prst="rect">
            <a:avLst/>
          </a:prstGeom>
          <a:noFill/>
          <a:ln>
            <a:noFill/>
          </a:ln>
        </p:spPr>
      </p:pic>
      <p:pic>
        <p:nvPicPr>
          <p:cNvPr id="60" name="Google Shape;60;p1"/>
          <p:cNvPicPr preferRelativeResize="0"/>
          <p:nvPr/>
        </p:nvPicPr>
        <p:blipFill rotWithShape="1">
          <a:blip r:embed="rId8">
            <a:alphaModFix/>
          </a:blip>
          <a:srcRect b="8365" l="0" r="0" t="41841"/>
          <a:stretch/>
        </p:blipFill>
        <p:spPr>
          <a:xfrm>
            <a:off x="1581150" y="0"/>
            <a:ext cx="1977951" cy="895800"/>
          </a:xfrm>
          <a:prstGeom prst="rect">
            <a:avLst/>
          </a:prstGeom>
          <a:noFill/>
          <a:ln>
            <a:noFill/>
          </a:ln>
        </p:spPr>
      </p:pic>
      <p:sp>
        <p:nvSpPr>
          <p:cNvPr id="61" name="Google Shape;61;p1"/>
          <p:cNvSpPr txBox="1"/>
          <p:nvPr/>
        </p:nvSpPr>
        <p:spPr>
          <a:xfrm>
            <a:off x="0" y="364400"/>
            <a:ext cx="5657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Lobster"/>
                <a:ea typeface="Lobster"/>
                <a:cs typeface="Lobster"/>
                <a:sym typeface="Lobster"/>
              </a:rPr>
              <a:t>UFC</a:t>
            </a:r>
            <a:r>
              <a:rPr b="1" i="0" lang="en" sz="3000" u="none" cap="none" strike="noStrike">
                <a:solidFill>
                  <a:schemeClr val="dk2"/>
                </a:solidFill>
                <a:latin typeface="Arial"/>
                <a:ea typeface="Arial"/>
                <a:cs typeface="Arial"/>
                <a:sym typeface="Arial"/>
              </a:rPr>
              <a:t> </a:t>
            </a:r>
            <a:r>
              <a:rPr b="0" i="0" lang="en" sz="3000" u="none" cap="none" strike="noStrike">
                <a:solidFill>
                  <a:schemeClr val="dk2"/>
                </a:solidFill>
                <a:latin typeface="Lexend SemiBold"/>
                <a:ea typeface="Lexend SemiBold"/>
                <a:cs typeface="Lexend SemiBold"/>
                <a:sym typeface="Lexend SemiBold"/>
              </a:rPr>
              <a:t>Statistics Data Analysis</a:t>
            </a:r>
            <a:endParaRPr b="0" i="0" sz="3300" u="none" cap="none" strike="noStrike">
              <a:solidFill>
                <a:schemeClr val="dk2"/>
              </a:solidFill>
              <a:latin typeface="Lexend SemiBold"/>
              <a:ea typeface="Lexend SemiBold"/>
              <a:cs typeface="Lexend SemiBold"/>
              <a:sym typeface="Lexend SemiBold"/>
            </a:endParaRPr>
          </a:p>
        </p:txBody>
      </p:sp>
      <p:sp>
        <p:nvSpPr>
          <p:cNvPr id="62" name="Google Shape;62;p1"/>
          <p:cNvSpPr txBox="1"/>
          <p:nvPr>
            <p:ph type="ctrTitle"/>
          </p:nvPr>
        </p:nvSpPr>
        <p:spPr>
          <a:xfrm>
            <a:off x="0" y="4396500"/>
            <a:ext cx="4238100" cy="66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380">
                <a:latin typeface="Lexend Black"/>
                <a:ea typeface="Lexend Black"/>
                <a:cs typeface="Lexend Black"/>
                <a:sym typeface="Lexend Black"/>
              </a:rPr>
              <a:t> Batch- PGA-39</a:t>
            </a:r>
            <a:endParaRPr sz="3380">
              <a:latin typeface="Lexend Black"/>
              <a:ea typeface="Lexend Black"/>
              <a:cs typeface="Lexend Black"/>
              <a:sym typeface="Lexend Black"/>
            </a:endParaRPr>
          </a:p>
        </p:txBody>
      </p:sp>
      <p:sp>
        <p:nvSpPr>
          <p:cNvPr id="63" name="Google Shape;63;p1"/>
          <p:cNvSpPr txBox="1"/>
          <p:nvPr>
            <p:ph idx="1" type="subTitle"/>
          </p:nvPr>
        </p:nvSpPr>
        <p:spPr>
          <a:xfrm>
            <a:off x="0" y="1361550"/>
            <a:ext cx="6132000" cy="12102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2800"/>
              <a:buNone/>
            </a:pPr>
            <a:r>
              <a:rPr lang="en" sz="2500"/>
              <a:t>Presented By:</a:t>
            </a:r>
            <a:endParaRPr sz="2500"/>
          </a:p>
          <a:p>
            <a:pPr indent="0" lvl="0" marL="0" rtl="0" algn="ctr">
              <a:lnSpc>
                <a:spcPct val="80000"/>
              </a:lnSpc>
              <a:spcBef>
                <a:spcPts val="0"/>
              </a:spcBef>
              <a:spcAft>
                <a:spcPts val="0"/>
              </a:spcAft>
              <a:buSzPts val="2800"/>
              <a:buNone/>
            </a:pPr>
            <a:r>
              <a:t/>
            </a:r>
            <a:endParaRPr sz="2500"/>
          </a:p>
          <a:p>
            <a:pPr indent="0" lvl="0" marL="0" rtl="0" algn="ctr">
              <a:lnSpc>
                <a:spcPct val="80000"/>
              </a:lnSpc>
              <a:spcBef>
                <a:spcPts val="0"/>
              </a:spcBef>
              <a:spcAft>
                <a:spcPts val="0"/>
              </a:spcAft>
              <a:buSzPts val="2800"/>
              <a:buNone/>
            </a:pPr>
            <a:r>
              <a:rPr lang="en" sz="2500"/>
              <a:t>Kumar Rishikesh &amp; Vansh Rathore</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10"/>
          <p:cNvSpPr txBox="1"/>
          <p:nvPr/>
        </p:nvSpPr>
        <p:spPr>
          <a:xfrm>
            <a:off x="1961600" y="174500"/>
            <a:ext cx="5490300" cy="3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81" name="Google Shape;181;p10"/>
          <p:cNvSpPr txBox="1"/>
          <p:nvPr/>
        </p:nvSpPr>
        <p:spPr>
          <a:xfrm>
            <a:off x="4968675" y="1090875"/>
            <a:ext cx="4075500" cy="10008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Imputing null values with mode i.e. most occurred value of the column.</a:t>
            </a:r>
            <a:endParaRPr b="1" i="0" sz="1600" u="none" cap="none" strike="noStrike">
              <a:solidFill>
                <a:schemeClr val="lt1"/>
              </a:solidFill>
              <a:latin typeface="Lexend"/>
              <a:ea typeface="Lexend"/>
              <a:cs typeface="Lexend"/>
              <a:sym typeface="Lexend"/>
            </a:endParaRPr>
          </a:p>
        </p:txBody>
      </p:sp>
      <p:sp>
        <p:nvSpPr>
          <p:cNvPr id="182" name="Google Shape;182;p10"/>
          <p:cNvSpPr txBox="1"/>
          <p:nvPr/>
        </p:nvSpPr>
        <p:spPr>
          <a:xfrm>
            <a:off x="29700" y="2485200"/>
            <a:ext cx="3384000" cy="9477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Replacing Null Values in DOB column with default DOB.</a:t>
            </a:r>
            <a:endParaRPr b="1" i="0" sz="1600" u="none" cap="none" strike="noStrike">
              <a:solidFill>
                <a:schemeClr val="lt1"/>
              </a:solidFill>
              <a:latin typeface="Lexend"/>
              <a:ea typeface="Lexend"/>
              <a:cs typeface="Lexend"/>
              <a:sym typeface="Lexend"/>
            </a:endParaRPr>
          </a:p>
        </p:txBody>
      </p:sp>
      <p:sp>
        <p:nvSpPr>
          <p:cNvPr id="183" name="Google Shape;183;p10"/>
          <p:cNvSpPr txBox="1"/>
          <p:nvPr/>
        </p:nvSpPr>
        <p:spPr>
          <a:xfrm>
            <a:off x="5027025" y="3889350"/>
            <a:ext cx="3958800" cy="10008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Rename Column fighter_w to matches won.</a:t>
            </a:r>
            <a:endParaRPr b="1" i="0" sz="1600" u="none" cap="none" strike="noStrike">
              <a:solidFill>
                <a:schemeClr val="lt1"/>
              </a:solidFill>
              <a:latin typeface="Lexend"/>
              <a:ea typeface="Lexend"/>
              <a:cs typeface="Lexend"/>
              <a:sym typeface="Lexend"/>
            </a:endParaRPr>
          </a:p>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Replace null with Avg number of wins.</a:t>
            </a:r>
            <a:endParaRPr b="1" i="0" sz="1600" u="none" cap="none" strike="noStrike">
              <a:solidFill>
                <a:schemeClr val="lt1"/>
              </a:solidFill>
              <a:latin typeface="Lexend"/>
              <a:ea typeface="Lexend"/>
              <a:cs typeface="Lexend"/>
              <a:sym typeface="Lexend"/>
            </a:endParaRPr>
          </a:p>
        </p:txBody>
      </p:sp>
      <p:sp>
        <p:nvSpPr>
          <p:cNvPr id="184" name="Google Shape;184;p10"/>
          <p:cNvSpPr/>
          <p:nvPr/>
        </p:nvSpPr>
        <p:spPr>
          <a:xfrm>
            <a:off x="184650" y="44303"/>
            <a:ext cx="8774700" cy="786900"/>
          </a:xfrm>
          <a:prstGeom prst="horizontalScroll">
            <a:avLst>
              <a:gd fmla="val 12500" name="adj"/>
            </a:avLst>
          </a:prstGeom>
          <a:solidFill>
            <a:srgbClr val="FFD96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ExtraBold"/>
                <a:ea typeface="Lexend ExtraBold"/>
                <a:cs typeface="Lexend ExtraBold"/>
                <a:sym typeface="Lexend ExtraBold"/>
              </a:rPr>
              <a:t>Data Preprocessing/Cleaning using MySQL</a:t>
            </a:r>
            <a:endParaRPr b="0" i="0" sz="1800" u="none" cap="none" strike="noStrike">
              <a:solidFill>
                <a:schemeClr val="dk1"/>
              </a:solidFill>
              <a:latin typeface="Lexend ExtraBold"/>
              <a:ea typeface="Lexend ExtraBold"/>
              <a:cs typeface="Lexend ExtraBold"/>
              <a:sym typeface="Lexend ExtraBold"/>
            </a:endParaRPr>
          </a:p>
        </p:txBody>
      </p:sp>
      <p:pic>
        <p:nvPicPr>
          <p:cNvPr id="185" name="Google Shape;185;p10"/>
          <p:cNvPicPr preferRelativeResize="0"/>
          <p:nvPr/>
        </p:nvPicPr>
        <p:blipFill rotWithShape="1">
          <a:blip r:embed="rId3">
            <a:alphaModFix/>
          </a:blip>
          <a:srcRect b="0" l="0" r="0" t="0"/>
          <a:stretch/>
        </p:blipFill>
        <p:spPr>
          <a:xfrm>
            <a:off x="433400" y="177750"/>
            <a:ext cx="509175" cy="509175"/>
          </a:xfrm>
          <a:prstGeom prst="rect">
            <a:avLst/>
          </a:prstGeom>
          <a:noFill/>
          <a:ln>
            <a:noFill/>
          </a:ln>
        </p:spPr>
      </p:pic>
      <p:pic>
        <p:nvPicPr>
          <p:cNvPr id="186" name="Google Shape;186;p10"/>
          <p:cNvPicPr preferRelativeResize="0"/>
          <p:nvPr/>
        </p:nvPicPr>
        <p:blipFill rotWithShape="1">
          <a:blip r:embed="rId3">
            <a:alphaModFix/>
          </a:blip>
          <a:srcRect b="0" l="0" r="0" t="0"/>
          <a:stretch/>
        </p:blipFill>
        <p:spPr>
          <a:xfrm flipH="1">
            <a:off x="8234650" y="183163"/>
            <a:ext cx="509175" cy="509175"/>
          </a:xfrm>
          <a:prstGeom prst="rect">
            <a:avLst/>
          </a:prstGeom>
          <a:noFill/>
          <a:ln>
            <a:noFill/>
          </a:ln>
        </p:spPr>
      </p:pic>
      <p:pic>
        <p:nvPicPr>
          <p:cNvPr id="187" name="Google Shape;187;p10"/>
          <p:cNvPicPr preferRelativeResize="0"/>
          <p:nvPr/>
        </p:nvPicPr>
        <p:blipFill rotWithShape="1">
          <a:blip r:embed="rId4">
            <a:alphaModFix/>
          </a:blip>
          <a:srcRect b="75253" l="0" r="27900" t="0"/>
          <a:stretch/>
        </p:blipFill>
        <p:spPr>
          <a:xfrm>
            <a:off x="62651" y="1050738"/>
            <a:ext cx="4904975" cy="1070650"/>
          </a:xfrm>
          <a:prstGeom prst="rect">
            <a:avLst/>
          </a:prstGeom>
          <a:noFill/>
          <a:ln>
            <a:noFill/>
          </a:ln>
        </p:spPr>
      </p:pic>
      <p:pic>
        <p:nvPicPr>
          <p:cNvPr id="188" name="Google Shape;188;p10"/>
          <p:cNvPicPr preferRelativeResize="0"/>
          <p:nvPr/>
        </p:nvPicPr>
        <p:blipFill rotWithShape="1">
          <a:blip r:embed="rId4">
            <a:alphaModFix/>
          </a:blip>
          <a:srcRect b="44977" l="0" r="31544" t="30272"/>
          <a:stretch/>
        </p:blipFill>
        <p:spPr>
          <a:xfrm>
            <a:off x="3413700" y="2490188"/>
            <a:ext cx="5653925" cy="1000649"/>
          </a:xfrm>
          <a:prstGeom prst="rect">
            <a:avLst/>
          </a:prstGeom>
          <a:noFill/>
          <a:ln>
            <a:noFill/>
          </a:ln>
        </p:spPr>
      </p:pic>
      <p:pic>
        <p:nvPicPr>
          <p:cNvPr id="189" name="Google Shape;189;p10"/>
          <p:cNvPicPr preferRelativeResize="0"/>
          <p:nvPr/>
        </p:nvPicPr>
        <p:blipFill rotWithShape="1">
          <a:blip r:embed="rId4">
            <a:alphaModFix/>
          </a:blip>
          <a:srcRect b="5182" l="0" r="36036" t="65321"/>
          <a:stretch/>
        </p:blipFill>
        <p:spPr>
          <a:xfrm>
            <a:off x="29700" y="3772850"/>
            <a:ext cx="4970874" cy="115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93" name="Shape 193"/>
        <p:cNvGrpSpPr/>
        <p:nvPr/>
      </p:nvGrpSpPr>
      <p:grpSpPr>
        <a:xfrm>
          <a:off x="0" y="0"/>
          <a:ext cx="0" cy="0"/>
          <a:chOff x="0" y="0"/>
          <a:chExt cx="0" cy="0"/>
        </a:xfrm>
      </p:grpSpPr>
      <p:pic>
        <p:nvPicPr>
          <p:cNvPr id="194" name="Google Shape;194;p11"/>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195" name="Google Shape;195;p11"/>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196" name="Google Shape;196;p11"/>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197" name="Google Shape;197;p11"/>
          <p:cNvPicPr preferRelativeResize="0"/>
          <p:nvPr/>
        </p:nvPicPr>
        <p:blipFill rotWithShape="1">
          <a:blip r:embed="rId6">
            <a:alphaModFix/>
          </a:blip>
          <a:srcRect b="6457" l="-32047" r="13746" t="42331"/>
          <a:stretch/>
        </p:blipFill>
        <p:spPr>
          <a:xfrm flipH="1">
            <a:off x="24788" y="788725"/>
            <a:ext cx="2162175" cy="1647824"/>
          </a:xfrm>
          <a:prstGeom prst="rect">
            <a:avLst/>
          </a:prstGeom>
          <a:noFill/>
          <a:ln>
            <a:noFill/>
          </a:ln>
        </p:spPr>
      </p:pic>
      <p:pic>
        <p:nvPicPr>
          <p:cNvPr id="198" name="Google Shape;198;p11"/>
          <p:cNvPicPr preferRelativeResize="0"/>
          <p:nvPr/>
        </p:nvPicPr>
        <p:blipFill rotWithShape="1">
          <a:blip r:embed="rId7">
            <a:alphaModFix/>
          </a:blip>
          <a:srcRect b="8365" l="0" r="0" t="41841"/>
          <a:stretch/>
        </p:blipFill>
        <p:spPr>
          <a:xfrm>
            <a:off x="1581150" y="0"/>
            <a:ext cx="1977951" cy="895800"/>
          </a:xfrm>
          <a:prstGeom prst="rect">
            <a:avLst/>
          </a:prstGeom>
          <a:noFill/>
          <a:ln>
            <a:noFill/>
          </a:ln>
        </p:spPr>
      </p:pic>
      <p:sp>
        <p:nvSpPr>
          <p:cNvPr id="199" name="Google Shape;199;p11"/>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200" name="Google Shape;200;p11"/>
          <p:cNvPicPr preferRelativeResize="0"/>
          <p:nvPr/>
        </p:nvPicPr>
        <p:blipFill rotWithShape="1">
          <a:blip r:embed="rId8">
            <a:alphaModFix/>
          </a:blip>
          <a:srcRect b="11446" l="39982" r="40435" t="13194"/>
          <a:stretch/>
        </p:blipFill>
        <p:spPr>
          <a:xfrm>
            <a:off x="169246" y="955275"/>
            <a:ext cx="957998" cy="2948670"/>
          </a:xfrm>
          <a:prstGeom prst="rect">
            <a:avLst/>
          </a:prstGeom>
          <a:noFill/>
          <a:ln>
            <a:noFill/>
          </a:ln>
        </p:spPr>
      </p:pic>
      <p:pic>
        <p:nvPicPr>
          <p:cNvPr id="201" name="Google Shape;201;p11"/>
          <p:cNvPicPr preferRelativeResize="0"/>
          <p:nvPr/>
        </p:nvPicPr>
        <p:blipFill rotWithShape="1">
          <a:blip r:embed="rId8">
            <a:alphaModFix/>
          </a:blip>
          <a:srcRect b="11446" l="39982" r="40435" t="13194"/>
          <a:stretch/>
        </p:blipFill>
        <p:spPr>
          <a:xfrm>
            <a:off x="8127821" y="955275"/>
            <a:ext cx="957998" cy="2948670"/>
          </a:xfrm>
          <a:prstGeom prst="rect">
            <a:avLst/>
          </a:prstGeom>
          <a:noFill/>
          <a:ln>
            <a:noFill/>
          </a:ln>
        </p:spPr>
      </p:pic>
      <p:pic>
        <p:nvPicPr>
          <p:cNvPr id="202" name="Google Shape;202;p11"/>
          <p:cNvPicPr preferRelativeResize="0"/>
          <p:nvPr/>
        </p:nvPicPr>
        <p:blipFill rotWithShape="1">
          <a:blip r:embed="rId6">
            <a:alphaModFix/>
          </a:blip>
          <a:srcRect b="6457" l="-32047" r="13746" t="42331"/>
          <a:stretch/>
        </p:blipFill>
        <p:spPr>
          <a:xfrm>
            <a:off x="6981838" y="643950"/>
            <a:ext cx="2162175" cy="1647824"/>
          </a:xfrm>
          <a:prstGeom prst="rect">
            <a:avLst/>
          </a:prstGeom>
          <a:noFill/>
          <a:ln>
            <a:noFill/>
          </a:ln>
        </p:spPr>
      </p:pic>
      <p:pic>
        <p:nvPicPr>
          <p:cNvPr id="203" name="Google Shape;203;p11"/>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204" name="Google Shape;204;p11"/>
          <p:cNvSpPr/>
          <p:nvPr/>
        </p:nvSpPr>
        <p:spPr>
          <a:xfrm>
            <a:off x="7163299" y="33957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1"/>
          <p:cNvSpPr/>
          <p:nvPr/>
        </p:nvSpPr>
        <p:spPr>
          <a:xfrm>
            <a:off x="7186878" y="34334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1"/>
          <p:cNvSpPr/>
          <p:nvPr/>
        </p:nvSpPr>
        <p:spPr>
          <a:xfrm>
            <a:off x="7468099" y="37005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1"/>
          <p:cNvSpPr/>
          <p:nvPr/>
        </p:nvSpPr>
        <p:spPr>
          <a:xfrm>
            <a:off x="7772899" y="40053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1"/>
          <p:cNvSpPr/>
          <p:nvPr/>
        </p:nvSpPr>
        <p:spPr>
          <a:xfrm>
            <a:off x="7796478" y="40430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1"/>
          <p:cNvSpPr/>
          <p:nvPr/>
        </p:nvSpPr>
        <p:spPr>
          <a:xfrm>
            <a:off x="72574" y="39039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1"/>
          <p:cNvSpPr/>
          <p:nvPr/>
        </p:nvSpPr>
        <p:spPr>
          <a:xfrm>
            <a:off x="96153" y="39416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a:off x="377374" y="42087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
          <p:cNvSpPr/>
          <p:nvPr/>
        </p:nvSpPr>
        <p:spPr>
          <a:xfrm>
            <a:off x="682174" y="4513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p:nvPr/>
        </p:nvSpPr>
        <p:spPr>
          <a:xfrm>
            <a:off x="705753" y="4551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11"/>
          <p:cNvPicPr preferRelativeResize="0"/>
          <p:nvPr/>
        </p:nvPicPr>
        <p:blipFill rotWithShape="1">
          <a:blip r:embed="rId9">
            <a:alphaModFix/>
          </a:blip>
          <a:srcRect b="0" l="0" r="0" t="0"/>
          <a:stretch/>
        </p:blipFill>
        <p:spPr>
          <a:xfrm>
            <a:off x="1581162" y="1179250"/>
            <a:ext cx="1676400" cy="866775"/>
          </a:xfrm>
          <a:prstGeom prst="rect">
            <a:avLst/>
          </a:prstGeom>
          <a:noFill/>
          <a:ln>
            <a:noFill/>
          </a:ln>
        </p:spPr>
      </p:pic>
      <p:pic>
        <p:nvPicPr>
          <p:cNvPr id="215" name="Google Shape;215;p11"/>
          <p:cNvPicPr preferRelativeResize="0"/>
          <p:nvPr/>
        </p:nvPicPr>
        <p:blipFill rotWithShape="1">
          <a:blip r:embed="rId10">
            <a:alphaModFix/>
          </a:blip>
          <a:srcRect b="0" l="0" r="0" t="0"/>
          <a:stretch/>
        </p:blipFill>
        <p:spPr>
          <a:xfrm>
            <a:off x="3559100" y="1179251"/>
            <a:ext cx="1695450" cy="866775"/>
          </a:xfrm>
          <a:prstGeom prst="rect">
            <a:avLst/>
          </a:prstGeom>
          <a:noFill/>
          <a:ln>
            <a:noFill/>
          </a:ln>
        </p:spPr>
      </p:pic>
      <p:pic>
        <p:nvPicPr>
          <p:cNvPr id="216" name="Google Shape;216;p11"/>
          <p:cNvPicPr preferRelativeResize="0"/>
          <p:nvPr/>
        </p:nvPicPr>
        <p:blipFill rotWithShape="1">
          <a:blip r:embed="rId11">
            <a:alphaModFix/>
          </a:blip>
          <a:srcRect b="0" l="0" r="0" t="0"/>
          <a:stretch/>
        </p:blipFill>
        <p:spPr>
          <a:xfrm>
            <a:off x="5556100" y="1179250"/>
            <a:ext cx="1733550" cy="866775"/>
          </a:xfrm>
          <a:prstGeom prst="rect">
            <a:avLst/>
          </a:prstGeom>
          <a:noFill/>
          <a:ln>
            <a:noFill/>
          </a:ln>
        </p:spPr>
      </p:pic>
      <p:pic>
        <p:nvPicPr>
          <p:cNvPr id="217" name="Google Shape;217;p11"/>
          <p:cNvPicPr preferRelativeResize="0"/>
          <p:nvPr/>
        </p:nvPicPr>
        <p:blipFill rotWithShape="1">
          <a:blip r:embed="rId12">
            <a:alphaModFix/>
          </a:blip>
          <a:srcRect b="0" l="0" r="0" t="0"/>
          <a:stretch/>
        </p:blipFill>
        <p:spPr>
          <a:xfrm>
            <a:off x="3322637" y="3715613"/>
            <a:ext cx="1695450" cy="647700"/>
          </a:xfrm>
          <a:prstGeom prst="rect">
            <a:avLst/>
          </a:prstGeom>
          <a:noFill/>
          <a:ln>
            <a:noFill/>
          </a:ln>
        </p:spPr>
      </p:pic>
      <p:pic>
        <p:nvPicPr>
          <p:cNvPr id="218" name="Google Shape;218;p11"/>
          <p:cNvPicPr preferRelativeResize="0"/>
          <p:nvPr/>
        </p:nvPicPr>
        <p:blipFill rotWithShape="1">
          <a:blip r:embed="rId13">
            <a:alphaModFix/>
          </a:blip>
          <a:srcRect b="0" l="0" r="0" t="0"/>
          <a:stretch/>
        </p:blipFill>
        <p:spPr>
          <a:xfrm>
            <a:off x="1413050" y="3003000"/>
            <a:ext cx="5663141" cy="63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22" name="Shape 222"/>
        <p:cNvGrpSpPr/>
        <p:nvPr/>
      </p:nvGrpSpPr>
      <p:grpSpPr>
        <a:xfrm>
          <a:off x="0" y="0"/>
          <a:ext cx="0" cy="0"/>
          <a:chOff x="0" y="0"/>
          <a:chExt cx="0" cy="0"/>
        </a:xfrm>
      </p:grpSpPr>
      <p:pic>
        <p:nvPicPr>
          <p:cNvPr id="223" name="Google Shape;223;p12"/>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224" name="Google Shape;224;p12"/>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225" name="Google Shape;225;p12"/>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226" name="Google Shape;226;p12"/>
          <p:cNvPicPr preferRelativeResize="0"/>
          <p:nvPr/>
        </p:nvPicPr>
        <p:blipFill rotWithShape="1">
          <a:blip r:embed="rId6">
            <a:alphaModFix/>
          </a:blip>
          <a:srcRect b="0" l="0" r="0" t="0"/>
          <a:stretch/>
        </p:blipFill>
        <p:spPr>
          <a:xfrm>
            <a:off x="11" y="4665699"/>
            <a:ext cx="2490024" cy="477800"/>
          </a:xfrm>
          <a:prstGeom prst="rect">
            <a:avLst/>
          </a:prstGeom>
          <a:noFill/>
          <a:ln>
            <a:noFill/>
          </a:ln>
        </p:spPr>
      </p:pic>
      <p:pic>
        <p:nvPicPr>
          <p:cNvPr id="227" name="Google Shape;227;p12"/>
          <p:cNvPicPr preferRelativeResize="0"/>
          <p:nvPr/>
        </p:nvPicPr>
        <p:blipFill rotWithShape="1">
          <a:blip r:embed="rId7">
            <a:alphaModFix/>
          </a:blip>
          <a:srcRect b="6457" l="-32047" r="13746" t="42331"/>
          <a:stretch/>
        </p:blipFill>
        <p:spPr>
          <a:xfrm flipH="1">
            <a:off x="24788" y="788725"/>
            <a:ext cx="2162175" cy="1647824"/>
          </a:xfrm>
          <a:prstGeom prst="rect">
            <a:avLst/>
          </a:prstGeom>
          <a:noFill/>
          <a:ln>
            <a:noFill/>
          </a:ln>
        </p:spPr>
      </p:pic>
      <p:pic>
        <p:nvPicPr>
          <p:cNvPr id="228" name="Google Shape;228;p12"/>
          <p:cNvPicPr preferRelativeResize="0"/>
          <p:nvPr/>
        </p:nvPicPr>
        <p:blipFill rotWithShape="1">
          <a:blip r:embed="rId8">
            <a:alphaModFix/>
          </a:blip>
          <a:srcRect b="8365" l="0" r="0" t="41841"/>
          <a:stretch/>
        </p:blipFill>
        <p:spPr>
          <a:xfrm>
            <a:off x="1581150" y="0"/>
            <a:ext cx="1977951" cy="895800"/>
          </a:xfrm>
          <a:prstGeom prst="rect">
            <a:avLst/>
          </a:prstGeom>
          <a:noFill/>
          <a:ln>
            <a:noFill/>
          </a:ln>
        </p:spPr>
      </p:pic>
      <p:sp>
        <p:nvSpPr>
          <p:cNvPr id="229" name="Google Shape;229;p12"/>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230" name="Google Shape;230;p12"/>
          <p:cNvPicPr preferRelativeResize="0"/>
          <p:nvPr/>
        </p:nvPicPr>
        <p:blipFill rotWithShape="1">
          <a:blip r:embed="rId9">
            <a:alphaModFix/>
          </a:blip>
          <a:srcRect b="11446" l="39982" r="40435" t="13194"/>
          <a:stretch/>
        </p:blipFill>
        <p:spPr>
          <a:xfrm>
            <a:off x="169246" y="955275"/>
            <a:ext cx="957998" cy="2948670"/>
          </a:xfrm>
          <a:prstGeom prst="rect">
            <a:avLst/>
          </a:prstGeom>
          <a:noFill/>
          <a:ln>
            <a:noFill/>
          </a:ln>
        </p:spPr>
      </p:pic>
      <p:pic>
        <p:nvPicPr>
          <p:cNvPr id="231" name="Google Shape;231;p12"/>
          <p:cNvPicPr preferRelativeResize="0"/>
          <p:nvPr/>
        </p:nvPicPr>
        <p:blipFill rotWithShape="1">
          <a:blip r:embed="rId9">
            <a:alphaModFix/>
          </a:blip>
          <a:srcRect b="11446" l="39982" r="40435" t="13194"/>
          <a:stretch/>
        </p:blipFill>
        <p:spPr>
          <a:xfrm>
            <a:off x="8127821" y="955275"/>
            <a:ext cx="957998" cy="2948670"/>
          </a:xfrm>
          <a:prstGeom prst="rect">
            <a:avLst/>
          </a:prstGeom>
          <a:noFill/>
          <a:ln>
            <a:noFill/>
          </a:ln>
        </p:spPr>
      </p:pic>
      <p:pic>
        <p:nvPicPr>
          <p:cNvPr id="232" name="Google Shape;232;p12"/>
          <p:cNvPicPr preferRelativeResize="0"/>
          <p:nvPr/>
        </p:nvPicPr>
        <p:blipFill rotWithShape="1">
          <a:blip r:embed="rId7">
            <a:alphaModFix/>
          </a:blip>
          <a:srcRect b="6457" l="-32047" r="13746" t="42331"/>
          <a:stretch/>
        </p:blipFill>
        <p:spPr>
          <a:xfrm>
            <a:off x="6981838" y="643950"/>
            <a:ext cx="2162175" cy="1647824"/>
          </a:xfrm>
          <a:prstGeom prst="rect">
            <a:avLst/>
          </a:prstGeom>
          <a:noFill/>
          <a:ln>
            <a:noFill/>
          </a:ln>
        </p:spPr>
      </p:pic>
      <p:pic>
        <p:nvPicPr>
          <p:cNvPr id="233" name="Google Shape;233;p12"/>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234" name="Google Shape;234;p12"/>
          <p:cNvSpPr txBox="1"/>
          <p:nvPr/>
        </p:nvSpPr>
        <p:spPr>
          <a:xfrm>
            <a:off x="1879425" y="4251575"/>
            <a:ext cx="5649300" cy="47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Lexend SemiBold"/>
                <a:ea typeface="Lexend SemiBold"/>
                <a:cs typeface="Lexend SemiBold"/>
                <a:sym typeface="Lexend SemiBold"/>
              </a:rPr>
              <a:t>Top 10 Country by number of Events held.</a:t>
            </a:r>
            <a:endParaRPr b="0" i="0" sz="1800" u="none" cap="none" strike="noStrike">
              <a:solidFill>
                <a:schemeClr val="accent1"/>
              </a:solidFill>
              <a:latin typeface="Lexend SemiBold"/>
              <a:ea typeface="Lexend SemiBold"/>
              <a:cs typeface="Lexend SemiBold"/>
              <a:sym typeface="Lexend SemiBold"/>
            </a:endParaRPr>
          </a:p>
        </p:txBody>
      </p:sp>
      <p:sp>
        <p:nvSpPr>
          <p:cNvPr id="235" name="Google Shape;235;p12"/>
          <p:cNvSpPr/>
          <p:nvPr/>
        </p:nvSpPr>
        <p:spPr>
          <a:xfrm>
            <a:off x="24799" y="3855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2"/>
          <p:cNvSpPr/>
          <p:nvPr/>
        </p:nvSpPr>
        <p:spPr>
          <a:xfrm>
            <a:off x="48378" y="3893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2"/>
          <p:cNvSpPr/>
          <p:nvPr/>
        </p:nvSpPr>
        <p:spPr>
          <a:xfrm>
            <a:off x="329599" y="41603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
          <p:cNvSpPr/>
          <p:nvPr/>
        </p:nvSpPr>
        <p:spPr>
          <a:xfrm>
            <a:off x="634399" y="44651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
          <p:cNvSpPr/>
          <p:nvPr/>
        </p:nvSpPr>
        <p:spPr>
          <a:xfrm>
            <a:off x="657978" y="45028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12"/>
          <p:cNvPicPr preferRelativeResize="0"/>
          <p:nvPr/>
        </p:nvPicPr>
        <p:blipFill rotWithShape="1">
          <a:blip r:embed="rId10">
            <a:alphaModFix/>
          </a:blip>
          <a:srcRect b="0" l="0" r="0" t="0"/>
          <a:stretch/>
        </p:blipFill>
        <p:spPr>
          <a:xfrm>
            <a:off x="3178750" y="2106375"/>
            <a:ext cx="2416950" cy="1994550"/>
          </a:xfrm>
          <a:prstGeom prst="rect">
            <a:avLst/>
          </a:prstGeom>
          <a:noFill/>
          <a:ln>
            <a:noFill/>
          </a:ln>
        </p:spPr>
      </p:pic>
      <p:pic>
        <p:nvPicPr>
          <p:cNvPr id="241" name="Google Shape;241;p12"/>
          <p:cNvPicPr preferRelativeResize="0"/>
          <p:nvPr/>
        </p:nvPicPr>
        <p:blipFill rotWithShape="1">
          <a:blip r:embed="rId11">
            <a:alphaModFix/>
          </a:blip>
          <a:srcRect b="0" l="0" r="0" t="0"/>
          <a:stretch/>
        </p:blipFill>
        <p:spPr>
          <a:xfrm>
            <a:off x="1462125" y="895800"/>
            <a:ext cx="6330849" cy="105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45" name="Shape 245"/>
        <p:cNvGrpSpPr/>
        <p:nvPr/>
      </p:nvGrpSpPr>
      <p:grpSpPr>
        <a:xfrm>
          <a:off x="0" y="0"/>
          <a:ext cx="0" cy="0"/>
          <a:chOff x="0" y="0"/>
          <a:chExt cx="0" cy="0"/>
        </a:xfrm>
      </p:grpSpPr>
      <p:pic>
        <p:nvPicPr>
          <p:cNvPr id="246" name="Google Shape;246;p13"/>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247" name="Google Shape;247;p13"/>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248" name="Google Shape;248;p13"/>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249" name="Google Shape;249;p13"/>
          <p:cNvPicPr preferRelativeResize="0"/>
          <p:nvPr/>
        </p:nvPicPr>
        <p:blipFill rotWithShape="1">
          <a:blip r:embed="rId6">
            <a:alphaModFix/>
          </a:blip>
          <a:srcRect b="0" l="0" r="0" t="0"/>
          <a:stretch/>
        </p:blipFill>
        <p:spPr>
          <a:xfrm>
            <a:off x="11" y="4665699"/>
            <a:ext cx="2490024" cy="477800"/>
          </a:xfrm>
          <a:prstGeom prst="rect">
            <a:avLst/>
          </a:prstGeom>
          <a:noFill/>
          <a:ln>
            <a:noFill/>
          </a:ln>
        </p:spPr>
      </p:pic>
      <p:pic>
        <p:nvPicPr>
          <p:cNvPr id="250" name="Google Shape;250;p13"/>
          <p:cNvPicPr preferRelativeResize="0"/>
          <p:nvPr/>
        </p:nvPicPr>
        <p:blipFill rotWithShape="1">
          <a:blip r:embed="rId7">
            <a:alphaModFix/>
          </a:blip>
          <a:srcRect b="6457" l="-32047" r="13746" t="42331"/>
          <a:stretch/>
        </p:blipFill>
        <p:spPr>
          <a:xfrm flipH="1">
            <a:off x="24788" y="788725"/>
            <a:ext cx="2162175" cy="1647824"/>
          </a:xfrm>
          <a:prstGeom prst="rect">
            <a:avLst/>
          </a:prstGeom>
          <a:noFill/>
          <a:ln>
            <a:noFill/>
          </a:ln>
        </p:spPr>
      </p:pic>
      <p:pic>
        <p:nvPicPr>
          <p:cNvPr id="251" name="Google Shape;251;p13"/>
          <p:cNvPicPr preferRelativeResize="0"/>
          <p:nvPr/>
        </p:nvPicPr>
        <p:blipFill rotWithShape="1">
          <a:blip r:embed="rId8">
            <a:alphaModFix/>
          </a:blip>
          <a:srcRect b="8365" l="0" r="0" t="41841"/>
          <a:stretch/>
        </p:blipFill>
        <p:spPr>
          <a:xfrm>
            <a:off x="1581150" y="0"/>
            <a:ext cx="1977951" cy="895800"/>
          </a:xfrm>
          <a:prstGeom prst="rect">
            <a:avLst/>
          </a:prstGeom>
          <a:noFill/>
          <a:ln>
            <a:noFill/>
          </a:ln>
        </p:spPr>
      </p:pic>
      <p:sp>
        <p:nvSpPr>
          <p:cNvPr id="252" name="Google Shape;252;p13"/>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253" name="Google Shape;253;p13"/>
          <p:cNvPicPr preferRelativeResize="0"/>
          <p:nvPr/>
        </p:nvPicPr>
        <p:blipFill rotWithShape="1">
          <a:blip r:embed="rId9">
            <a:alphaModFix/>
          </a:blip>
          <a:srcRect b="11446" l="39982" r="40435" t="13194"/>
          <a:stretch/>
        </p:blipFill>
        <p:spPr>
          <a:xfrm>
            <a:off x="169246" y="955275"/>
            <a:ext cx="957998" cy="2948670"/>
          </a:xfrm>
          <a:prstGeom prst="rect">
            <a:avLst/>
          </a:prstGeom>
          <a:noFill/>
          <a:ln>
            <a:noFill/>
          </a:ln>
        </p:spPr>
      </p:pic>
      <p:pic>
        <p:nvPicPr>
          <p:cNvPr id="254" name="Google Shape;254;p13"/>
          <p:cNvPicPr preferRelativeResize="0"/>
          <p:nvPr/>
        </p:nvPicPr>
        <p:blipFill rotWithShape="1">
          <a:blip r:embed="rId9">
            <a:alphaModFix/>
          </a:blip>
          <a:srcRect b="11446" l="39982" r="40435" t="13194"/>
          <a:stretch/>
        </p:blipFill>
        <p:spPr>
          <a:xfrm>
            <a:off x="8127821" y="955275"/>
            <a:ext cx="957998" cy="2948670"/>
          </a:xfrm>
          <a:prstGeom prst="rect">
            <a:avLst/>
          </a:prstGeom>
          <a:noFill/>
          <a:ln>
            <a:noFill/>
          </a:ln>
        </p:spPr>
      </p:pic>
      <p:pic>
        <p:nvPicPr>
          <p:cNvPr id="255" name="Google Shape;255;p13"/>
          <p:cNvPicPr preferRelativeResize="0"/>
          <p:nvPr/>
        </p:nvPicPr>
        <p:blipFill rotWithShape="1">
          <a:blip r:embed="rId7">
            <a:alphaModFix/>
          </a:blip>
          <a:srcRect b="6457" l="-32047" r="13746" t="42331"/>
          <a:stretch/>
        </p:blipFill>
        <p:spPr>
          <a:xfrm>
            <a:off x="6981838" y="643950"/>
            <a:ext cx="2162175" cy="1647824"/>
          </a:xfrm>
          <a:prstGeom prst="rect">
            <a:avLst/>
          </a:prstGeom>
          <a:noFill/>
          <a:ln>
            <a:noFill/>
          </a:ln>
        </p:spPr>
      </p:pic>
      <p:pic>
        <p:nvPicPr>
          <p:cNvPr id="256" name="Google Shape;256;p13"/>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257" name="Google Shape;257;p13"/>
          <p:cNvSpPr txBox="1"/>
          <p:nvPr/>
        </p:nvSpPr>
        <p:spPr>
          <a:xfrm>
            <a:off x="1897175" y="3915050"/>
            <a:ext cx="5649300" cy="4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Lexend SemiBold"/>
                <a:ea typeface="Lexend SemiBold"/>
                <a:cs typeface="Lexend SemiBold"/>
                <a:sym typeface="Lexend SemiBold"/>
              </a:rPr>
              <a:t>Count of Result by Respective Finish Round</a:t>
            </a:r>
            <a:endParaRPr b="0" i="0" sz="1800" u="none" cap="none" strike="noStrike">
              <a:solidFill>
                <a:schemeClr val="accent1"/>
              </a:solidFill>
              <a:latin typeface="Lexend SemiBold"/>
              <a:ea typeface="Lexend SemiBold"/>
              <a:cs typeface="Lexend SemiBold"/>
              <a:sym typeface="Lexend SemiBold"/>
            </a:endParaRPr>
          </a:p>
        </p:txBody>
      </p:sp>
      <p:sp>
        <p:nvSpPr>
          <p:cNvPr id="258" name="Google Shape;258;p13"/>
          <p:cNvSpPr/>
          <p:nvPr/>
        </p:nvSpPr>
        <p:spPr>
          <a:xfrm>
            <a:off x="24799" y="3855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3"/>
          <p:cNvSpPr/>
          <p:nvPr/>
        </p:nvSpPr>
        <p:spPr>
          <a:xfrm>
            <a:off x="48378" y="3893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3"/>
          <p:cNvSpPr/>
          <p:nvPr/>
        </p:nvSpPr>
        <p:spPr>
          <a:xfrm>
            <a:off x="329599" y="41603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3"/>
          <p:cNvSpPr/>
          <p:nvPr/>
        </p:nvSpPr>
        <p:spPr>
          <a:xfrm>
            <a:off x="634399" y="44651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3"/>
          <p:cNvSpPr/>
          <p:nvPr/>
        </p:nvSpPr>
        <p:spPr>
          <a:xfrm>
            <a:off x="657978" y="45028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13"/>
          <p:cNvPicPr preferRelativeResize="0"/>
          <p:nvPr/>
        </p:nvPicPr>
        <p:blipFill rotWithShape="1">
          <a:blip r:embed="rId10">
            <a:alphaModFix/>
          </a:blip>
          <a:srcRect b="0" l="0" r="0" t="0"/>
          <a:stretch/>
        </p:blipFill>
        <p:spPr>
          <a:xfrm>
            <a:off x="3638675" y="2470250"/>
            <a:ext cx="2166300" cy="1269950"/>
          </a:xfrm>
          <a:prstGeom prst="rect">
            <a:avLst/>
          </a:prstGeom>
          <a:noFill/>
          <a:ln>
            <a:noFill/>
          </a:ln>
        </p:spPr>
      </p:pic>
      <p:pic>
        <p:nvPicPr>
          <p:cNvPr id="264" name="Google Shape;264;p13"/>
          <p:cNvPicPr preferRelativeResize="0"/>
          <p:nvPr/>
        </p:nvPicPr>
        <p:blipFill rotWithShape="1">
          <a:blip r:embed="rId11">
            <a:alphaModFix/>
          </a:blip>
          <a:srcRect b="0" l="0" r="0" t="0"/>
          <a:stretch/>
        </p:blipFill>
        <p:spPr>
          <a:xfrm>
            <a:off x="1459788" y="1140550"/>
            <a:ext cx="6068925" cy="81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68" name="Shape 268"/>
        <p:cNvGrpSpPr/>
        <p:nvPr/>
      </p:nvGrpSpPr>
      <p:grpSpPr>
        <a:xfrm>
          <a:off x="0" y="0"/>
          <a:ext cx="0" cy="0"/>
          <a:chOff x="0" y="0"/>
          <a:chExt cx="0" cy="0"/>
        </a:xfrm>
      </p:grpSpPr>
      <p:pic>
        <p:nvPicPr>
          <p:cNvPr id="269" name="Google Shape;269;p14"/>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270" name="Google Shape;270;p14"/>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271" name="Google Shape;271;p14"/>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272" name="Google Shape;272;p14"/>
          <p:cNvPicPr preferRelativeResize="0"/>
          <p:nvPr/>
        </p:nvPicPr>
        <p:blipFill rotWithShape="1">
          <a:blip r:embed="rId6">
            <a:alphaModFix/>
          </a:blip>
          <a:srcRect b="6457" l="-32047" r="13746" t="42331"/>
          <a:stretch/>
        </p:blipFill>
        <p:spPr>
          <a:xfrm flipH="1">
            <a:off x="24788" y="788725"/>
            <a:ext cx="2162175" cy="1647824"/>
          </a:xfrm>
          <a:prstGeom prst="rect">
            <a:avLst/>
          </a:prstGeom>
          <a:noFill/>
          <a:ln>
            <a:noFill/>
          </a:ln>
        </p:spPr>
      </p:pic>
      <p:pic>
        <p:nvPicPr>
          <p:cNvPr id="273" name="Google Shape;273;p14"/>
          <p:cNvPicPr preferRelativeResize="0"/>
          <p:nvPr/>
        </p:nvPicPr>
        <p:blipFill rotWithShape="1">
          <a:blip r:embed="rId7">
            <a:alphaModFix/>
          </a:blip>
          <a:srcRect b="8365" l="0" r="0" t="41841"/>
          <a:stretch/>
        </p:blipFill>
        <p:spPr>
          <a:xfrm>
            <a:off x="1581150" y="0"/>
            <a:ext cx="1977951" cy="895800"/>
          </a:xfrm>
          <a:prstGeom prst="rect">
            <a:avLst/>
          </a:prstGeom>
          <a:noFill/>
          <a:ln>
            <a:noFill/>
          </a:ln>
        </p:spPr>
      </p:pic>
      <p:sp>
        <p:nvSpPr>
          <p:cNvPr id="274" name="Google Shape;274;p14"/>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275" name="Google Shape;275;p14"/>
          <p:cNvPicPr preferRelativeResize="0"/>
          <p:nvPr/>
        </p:nvPicPr>
        <p:blipFill rotWithShape="1">
          <a:blip r:embed="rId8">
            <a:alphaModFix/>
          </a:blip>
          <a:srcRect b="11446" l="39982" r="40435" t="13194"/>
          <a:stretch/>
        </p:blipFill>
        <p:spPr>
          <a:xfrm>
            <a:off x="169246" y="955275"/>
            <a:ext cx="957998" cy="2948670"/>
          </a:xfrm>
          <a:prstGeom prst="rect">
            <a:avLst/>
          </a:prstGeom>
          <a:noFill/>
          <a:ln>
            <a:noFill/>
          </a:ln>
        </p:spPr>
      </p:pic>
      <p:pic>
        <p:nvPicPr>
          <p:cNvPr id="276" name="Google Shape;276;p14"/>
          <p:cNvPicPr preferRelativeResize="0"/>
          <p:nvPr/>
        </p:nvPicPr>
        <p:blipFill rotWithShape="1">
          <a:blip r:embed="rId8">
            <a:alphaModFix/>
          </a:blip>
          <a:srcRect b="11446" l="39982" r="40435" t="13194"/>
          <a:stretch/>
        </p:blipFill>
        <p:spPr>
          <a:xfrm>
            <a:off x="8127821" y="955275"/>
            <a:ext cx="957998" cy="2948670"/>
          </a:xfrm>
          <a:prstGeom prst="rect">
            <a:avLst/>
          </a:prstGeom>
          <a:noFill/>
          <a:ln>
            <a:noFill/>
          </a:ln>
        </p:spPr>
      </p:pic>
      <p:pic>
        <p:nvPicPr>
          <p:cNvPr id="277" name="Google Shape;277;p14"/>
          <p:cNvPicPr preferRelativeResize="0"/>
          <p:nvPr/>
        </p:nvPicPr>
        <p:blipFill rotWithShape="1">
          <a:blip r:embed="rId6">
            <a:alphaModFix/>
          </a:blip>
          <a:srcRect b="6457" l="-32047" r="13746" t="42331"/>
          <a:stretch/>
        </p:blipFill>
        <p:spPr>
          <a:xfrm>
            <a:off x="6981838" y="643950"/>
            <a:ext cx="2162175" cy="1647824"/>
          </a:xfrm>
          <a:prstGeom prst="rect">
            <a:avLst/>
          </a:prstGeom>
          <a:noFill/>
          <a:ln>
            <a:noFill/>
          </a:ln>
        </p:spPr>
      </p:pic>
      <p:pic>
        <p:nvPicPr>
          <p:cNvPr id="278" name="Google Shape;278;p14"/>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279" name="Google Shape;279;p14"/>
          <p:cNvSpPr txBox="1"/>
          <p:nvPr/>
        </p:nvSpPr>
        <p:spPr>
          <a:xfrm>
            <a:off x="1802888" y="3648300"/>
            <a:ext cx="5649300" cy="4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Lexend SemiBold"/>
                <a:ea typeface="Lexend SemiBold"/>
                <a:cs typeface="Lexend SemiBold"/>
                <a:sym typeface="Lexend SemiBold"/>
              </a:rPr>
              <a:t>Number Fights with respective end Result</a:t>
            </a:r>
            <a:endParaRPr b="0" i="0" sz="1800" u="none" cap="none" strike="noStrike">
              <a:solidFill>
                <a:schemeClr val="accent1"/>
              </a:solidFill>
              <a:latin typeface="Lexend SemiBold"/>
              <a:ea typeface="Lexend SemiBold"/>
              <a:cs typeface="Lexend SemiBold"/>
              <a:sym typeface="Lexend SemiBold"/>
            </a:endParaRPr>
          </a:p>
        </p:txBody>
      </p:sp>
      <p:pic>
        <p:nvPicPr>
          <p:cNvPr id="280" name="Google Shape;280;p14"/>
          <p:cNvPicPr preferRelativeResize="0"/>
          <p:nvPr/>
        </p:nvPicPr>
        <p:blipFill rotWithShape="1">
          <a:blip r:embed="rId9">
            <a:alphaModFix/>
          </a:blip>
          <a:srcRect b="0" l="7783" r="0" t="0"/>
          <a:stretch/>
        </p:blipFill>
        <p:spPr>
          <a:xfrm>
            <a:off x="2897087" y="2089875"/>
            <a:ext cx="3194325" cy="1486375"/>
          </a:xfrm>
          <a:prstGeom prst="rect">
            <a:avLst/>
          </a:prstGeom>
          <a:noFill/>
          <a:ln cap="flat" cmpd="sng" w="9525">
            <a:solidFill>
              <a:schemeClr val="lt1"/>
            </a:solidFill>
            <a:prstDash val="solid"/>
            <a:round/>
            <a:headEnd len="sm" w="sm" type="none"/>
            <a:tailEnd len="sm" w="sm" type="none"/>
          </a:ln>
        </p:spPr>
      </p:pic>
      <p:pic>
        <p:nvPicPr>
          <p:cNvPr id="281" name="Google Shape;281;p14"/>
          <p:cNvPicPr preferRelativeResize="0"/>
          <p:nvPr/>
        </p:nvPicPr>
        <p:blipFill rotWithShape="1">
          <a:blip r:embed="rId10">
            <a:alphaModFix/>
          </a:blip>
          <a:srcRect b="0" l="0" r="26443" t="0"/>
          <a:stretch/>
        </p:blipFill>
        <p:spPr>
          <a:xfrm>
            <a:off x="1584649" y="1124500"/>
            <a:ext cx="5819199" cy="736675"/>
          </a:xfrm>
          <a:prstGeom prst="rect">
            <a:avLst/>
          </a:prstGeom>
          <a:noFill/>
          <a:ln>
            <a:noFill/>
          </a:ln>
        </p:spPr>
      </p:pic>
      <p:sp>
        <p:nvSpPr>
          <p:cNvPr id="282" name="Google Shape;282;p14"/>
          <p:cNvSpPr/>
          <p:nvPr/>
        </p:nvSpPr>
        <p:spPr>
          <a:xfrm>
            <a:off x="7163299" y="33957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4"/>
          <p:cNvSpPr/>
          <p:nvPr/>
        </p:nvSpPr>
        <p:spPr>
          <a:xfrm>
            <a:off x="7186878" y="34334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4"/>
          <p:cNvSpPr/>
          <p:nvPr/>
        </p:nvSpPr>
        <p:spPr>
          <a:xfrm>
            <a:off x="7468099" y="37005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4"/>
          <p:cNvSpPr/>
          <p:nvPr/>
        </p:nvSpPr>
        <p:spPr>
          <a:xfrm>
            <a:off x="7772899" y="40053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4"/>
          <p:cNvSpPr/>
          <p:nvPr/>
        </p:nvSpPr>
        <p:spPr>
          <a:xfrm>
            <a:off x="7796478" y="40430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4"/>
          <p:cNvSpPr/>
          <p:nvPr/>
        </p:nvSpPr>
        <p:spPr>
          <a:xfrm>
            <a:off x="72574" y="39039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96153" y="39416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a:off x="377374" y="42087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682174" y="4513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4"/>
          <p:cNvSpPr/>
          <p:nvPr/>
        </p:nvSpPr>
        <p:spPr>
          <a:xfrm>
            <a:off x="705753" y="4551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95" name="Shape 295"/>
        <p:cNvGrpSpPr/>
        <p:nvPr/>
      </p:nvGrpSpPr>
      <p:grpSpPr>
        <a:xfrm>
          <a:off x="0" y="0"/>
          <a:ext cx="0" cy="0"/>
          <a:chOff x="0" y="0"/>
          <a:chExt cx="0" cy="0"/>
        </a:xfrm>
      </p:grpSpPr>
      <p:pic>
        <p:nvPicPr>
          <p:cNvPr id="296" name="Google Shape;296;p15"/>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297" name="Google Shape;297;p15"/>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298" name="Google Shape;298;p15"/>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299" name="Google Shape;299;p15"/>
          <p:cNvPicPr preferRelativeResize="0"/>
          <p:nvPr/>
        </p:nvPicPr>
        <p:blipFill rotWithShape="1">
          <a:blip r:embed="rId6">
            <a:alphaModFix/>
          </a:blip>
          <a:srcRect b="0" l="0" r="0" t="0"/>
          <a:stretch/>
        </p:blipFill>
        <p:spPr>
          <a:xfrm>
            <a:off x="11" y="4665699"/>
            <a:ext cx="2490024" cy="477800"/>
          </a:xfrm>
          <a:prstGeom prst="rect">
            <a:avLst/>
          </a:prstGeom>
          <a:noFill/>
          <a:ln>
            <a:noFill/>
          </a:ln>
        </p:spPr>
      </p:pic>
      <p:pic>
        <p:nvPicPr>
          <p:cNvPr id="300" name="Google Shape;300;p15"/>
          <p:cNvPicPr preferRelativeResize="0"/>
          <p:nvPr/>
        </p:nvPicPr>
        <p:blipFill rotWithShape="1">
          <a:blip r:embed="rId7">
            <a:alphaModFix/>
          </a:blip>
          <a:srcRect b="6457" l="-32047" r="13746" t="42331"/>
          <a:stretch/>
        </p:blipFill>
        <p:spPr>
          <a:xfrm flipH="1">
            <a:off x="24788" y="788725"/>
            <a:ext cx="2162175" cy="1647824"/>
          </a:xfrm>
          <a:prstGeom prst="rect">
            <a:avLst/>
          </a:prstGeom>
          <a:noFill/>
          <a:ln>
            <a:noFill/>
          </a:ln>
        </p:spPr>
      </p:pic>
      <p:pic>
        <p:nvPicPr>
          <p:cNvPr id="301" name="Google Shape;301;p15"/>
          <p:cNvPicPr preferRelativeResize="0"/>
          <p:nvPr/>
        </p:nvPicPr>
        <p:blipFill rotWithShape="1">
          <a:blip r:embed="rId8">
            <a:alphaModFix/>
          </a:blip>
          <a:srcRect b="8365" l="0" r="0" t="41841"/>
          <a:stretch/>
        </p:blipFill>
        <p:spPr>
          <a:xfrm>
            <a:off x="1581150" y="0"/>
            <a:ext cx="1977951" cy="895800"/>
          </a:xfrm>
          <a:prstGeom prst="rect">
            <a:avLst/>
          </a:prstGeom>
          <a:noFill/>
          <a:ln>
            <a:noFill/>
          </a:ln>
        </p:spPr>
      </p:pic>
      <p:sp>
        <p:nvSpPr>
          <p:cNvPr id="302" name="Google Shape;302;p15"/>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303" name="Google Shape;303;p15"/>
          <p:cNvPicPr preferRelativeResize="0"/>
          <p:nvPr/>
        </p:nvPicPr>
        <p:blipFill rotWithShape="1">
          <a:blip r:embed="rId9">
            <a:alphaModFix/>
          </a:blip>
          <a:srcRect b="11446" l="39982" r="40435" t="13194"/>
          <a:stretch/>
        </p:blipFill>
        <p:spPr>
          <a:xfrm>
            <a:off x="169246" y="955275"/>
            <a:ext cx="957998" cy="2948670"/>
          </a:xfrm>
          <a:prstGeom prst="rect">
            <a:avLst/>
          </a:prstGeom>
          <a:noFill/>
          <a:ln>
            <a:noFill/>
          </a:ln>
        </p:spPr>
      </p:pic>
      <p:pic>
        <p:nvPicPr>
          <p:cNvPr id="304" name="Google Shape;304;p15"/>
          <p:cNvPicPr preferRelativeResize="0"/>
          <p:nvPr/>
        </p:nvPicPr>
        <p:blipFill rotWithShape="1">
          <a:blip r:embed="rId9">
            <a:alphaModFix/>
          </a:blip>
          <a:srcRect b="11446" l="39982" r="40435" t="13194"/>
          <a:stretch/>
        </p:blipFill>
        <p:spPr>
          <a:xfrm>
            <a:off x="8127821" y="955275"/>
            <a:ext cx="957998" cy="2948670"/>
          </a:xfrm>
          <a:prstGeom prst="rect">
            <a:avLst/>
          </a:prstGeom>
          <a:noFill/>
          <a:ln>
            <a:noFill/>
          </a:ln>
        </p:spPr>
      </p:pic>
      <p:pic>
        <p:nvPicPr>
          <p:cNvPr id="305" name="Google Shape;305;p15"/>
          <p:cNvPicPr preferRelativeResize="0"/>
          <p:nvPr/>
        </p:nvPicPr>
        <p:blipFill rotWithShape="1">
          <a:blip r:embed="rId7">
            <a:alphaModFix/>
          </a:blip>
          <a:srcRect b="6457" l="-32047" r="13746" t="42331"/>
          <a:stretch/>
        </p:blipFill>
        <p:spPr>
          <a:xfrm>
            <a:off x="6981838" y="643950"/>
            <a:ext cx="2162175" cy="1647824"/>
          </a:xfrm>
          <a:prstGeom prst="rect">
            <a:avLst/>
          </a:prstGeom>
          <a:noFill/>
          <a:ln>
            <a:noFill/>
          </a:ln>
        </p:spPr>
      </p:pic>
      <p:pic>
        <p:nvPicPr>
          <p:cNvPr id="306" name="Google Shape;306;p15"/>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307" name="Google Shape;307;p15"/>
          <p:cNvSpPr txBox="1"/>
          <p:nvPr/>
        </p:nvSpPr>
        <p:spPr>
          <a:xfrm>
            <a:off x="1897175" y="3915050"/>
            <a:ext cx="5649300" cy="4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Lexend SemiBold"/>
                <a:ea typeface="Lexend SemiBold"/>
                <a:cs typeface="Lexend SemiBold"/>
                <a:sym typeface="Lexend SemiBold"/>
              </a:rPr>
              <a:t>Count of Result by Respective Finish Round</a:t>
            </a:r>
            <a:endParaRPr b="0" i="0" sz="1800" u="none" cap="none" strike="noStrike">
              <a:solidFill>
                <a:schemeClr val="accent1"/>
              </a:solidFill>
              <a:latin typeface="Lexend SemiBold"/>
              <a:ea typeface="Lexend SemiBold"/>
              <a:cs typeface="Lexend SemiBold"/>
              <a:sym typeface="Lexend SemiBold"/>
            </a:endParaRPr>
          </a:p>
        </p:txBody>
      </p:sp>
      <p:pic>
        <p:nvPicPr>
          <p:cNvPr id="308" name="Google Shape;308;p15"/>
          <p:cNvPicPr preferRelativeResize="0"/>
          <p:nvPr/>
        </p:nvPicPr>
        <p:blipFill rotWithShape="1">
          <a:blip r:embed="rId10">
            <a:alphaModFix/>
          </a:blip>
          <a:srcRect b="0" l="0" r="0" t="0"/>
          <a:stretch/>
        </p:blipFill>
        <p:spPr>
          <a:xfrm>
            <a:off x="1523700" y="2628113"/>
            <a:ext cx="6207675" cy="1095375"/>
          </a:xfrm>
          <a:prstGeom prst="rect">
            <a:avLst/>
          </a:prstGeom>
          <a:noFill/>
          <a:ln cap="flat" cmpd="sng" w="9525">
            <a:solidFill>
              <a:schemeClr val="dk1"/>
            </a:solidFill>
            <a:prstDash val="solid"/>
            <a:round/>
            <a:headEnd len="sm" w="sm" type="none"/>
            <a:tailEnd len="sm" w="sm" type="none"/>
          </a:ln>
        </p:spPr>
      </p:pic>
      <p:pic>
        <p:nvPicPr>
          <p:cNvPr id="309" name="Google Shape;309;p15"/>
          <p:cNvPicPr preferRelativeResize="0"/>
          <p:nvPr/>
        </p:nvPicPr>
        <p:blipFill rotWithShape="1">
          <a:blip r:embed="rId11">
            <a:alphaModFix/>
          </a:blip>
          <a:srcRect b="16327" l="3714" r="12813" t="36373"/>
          <a:stretch/>
        </p:blipFill>
        <p:spPr>
          <a:xfrm>
            <a:off x="1964338" y="842288"/>
            <a:ext cx="5181926" cy="1587500"/>
          </a:xfrm>
          <a:prstGeom prst="rect">
            <a:avLst/>
          </a:prstGeom>
          <a:noFill/>
          <a:ln>
            <a:noFill/>
          </a:ln>
        </p:spPr>
      </p:pic>
      <p:sp>
        <p:nvSpPr>
          <p:cNvPr id="310" name="Google Shape;310;p15"/>
          <p:cNvSpPr/>
          <p:nvPr/>
        </p:nvSpPr>
        <p:spPr>
          <a:xfrm>
            <a:off x="24799" y="3855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48378" y="3893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5"/>
          <p:cNvSpPr/>
          <p:nvPr/>
        </p:nvSpPr>
        <p:spPr>
          <a:xfrm>
            <a:off x="329599" y="41603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5"/>
          <p:cNvSpPr/>
          <p:nvPr/>
        </p:nvSpPr>
        <p:spPr>
          <a:xfrm>
            <a:off x="634399" y="44651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657978" y="45028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318" name="Shape 318"/>
        <p:cNvGrpSpPr/>
        <p:nvPr/>
      </p:nvGrpSpPr>
      <p:grpSpPr>
        <a:xfrm>
          <a:off x="0" y="0"/>
          <a:ext cx="0" cy="0"/>
          <a:chOff x="0" y="0"/>
          <a:chExt cx="0" cy="0"/>
        </a:xfrm>
      </p:grpSpPr>
      <p:pic>
        <p:nvPicPr>
          <p:cNvPr id="319" name="Google Shape;319;p16"/>
          <p:cNvPicPr preferRelativeResize="0"/>
          <p:nvPr/>
        </p:nvPicPr>
        <p:blipFill rotWithShape="1">
          <a:blip r:embed="rId3">
            <a:alphaModFix/>
          </a:blip>
          <a:srcRect b="0" l="0" r="0" t="0"/>
          <a:stretch/>
        </p:blipFill>
        <p:spPr>
          <a:xfrm>
            <a:off x="0" y="4600"/>
            <a:ext cx="639400" cy="639400"/>
          </a:xfrm>
          <a:prstGeom prst="rect">
            <a:avLst/>
          </a:prstGeom>
          <a:noFill/>
          <a:ln>
            <a:noFill/>
          </a:ln>
        </p:spPr>
      </p:pic>
      <p:pic>
        <p:nvPicPr>
          <p:cNvPr id="320" name="Google Shape;320;p16"/>
          <p:cNvPicPr preferRelativeResize="0"/>
          <p:nvPr/>
        </p:nvPicPr>
        <p:blipFill rotWithShape="1">
          <a:blip r:embed="rId4">
            <a:alphaModFix/>
          </a:blip>
          <a:srcRect b="0" l="0" r="0" t="0"/>
          <a:stretch/>
        </p:blipFill>
        <p:spPr>
          <a:xfrm>
            <a:off x="8349102" y="-92702"/>
            <a:ext cx="736722" cy="736700"/>
          </a:xfrm>
          <a:prstGeom prst="rect">
            <a:avLst/>
          </a:prstGeom>
          <a:noFill/>
          <a:ln>
            <a:noFill/>
          </a:ln>
        </p:spPr>
      </p:pic>
      <p:pic>
        <p:nvPicPr>
          <p:cNvPr id="321" name="Google Shape;321;p16"/>
          <p:cNvPicPr preferRelativeResize="0"/>
          <p:nvPr/>
        </p:nvPicPr>
        <p:blipFill rotWithShape="1">
          <a:blip r:embed="rId5">
            <a:alphaModFix/>
          </a:blip>
          <a:srcRect b="26873" l="11440" r="0" t="0"/>
          <a:stretch/>
        </p:blipFill>
        <p:spPr>
          <a:xfrm>
            <a:off x="24800" y="2322250"/>
            <a:ext cx="958000" cy="1400176"/>
          </a:xfrm>
          <a:prstGeom prst="rect">
            <a:avLst/>
          </a:prstGeom>
          <a:noFill/>
          <a:ln>
            <a:noFill/>
          </a:ln>
        </p:spPr>
      </p:pic>
      <p:pic>
        <p:nvPicPr>
          <p:cNvPr id="322" name="Google Shape;322;p16"/>
          <p:cNvPicPr preferRelativeResize="0"/>
          <p:nvPr/>
        </p:nvPicPr>
        <p:blipFill rotWithShape="1">
          <a:blip r:embed="rId6">
            <a:alphaModFix/>
          </a:blip>
          <a:srcRect b="0" l="0" r="0" t="0"/>
          <a:stretch/>
        </p:blipFill>
        <p:spPr>
          <a:xfrm>
            <a:off x="11" y="4665699"/>
            <a:ext cx="2490024" cy="477800"/>
          </a:xfrm>
          <a:prstGeom prst="rect">
            <a:avLst/>
          </a:prstGeom>
          <a:noFill/>
          <a:ln>
            <a:noFill/>
          </a:ln>
        </p:spPr>
      </p:pic>
      <p:pic>
        <p:nvPicPr>
          <p:cNvPr id="323" name="Google Shape;323;p16"/>
          <p:cNvPicPr preferRelativeResize="0"/>
          <p:nvPr/>
        </p:nvPicPr>
        <p:blipFill rotWithShape="1">
          <a:blip r:embed="rId7">
            <a:alphaModFix/>
          </a:blip>
          <a:srcRect b="6457" l="-32047" r="13746" t="42331"/>
          <a:stretch/>
        </p:blipFill>
        <p:spPr>
          <a:xfrm flipH="1">
            <a:off x="24788" y="788725"/>
            <a:ext cx="2162175" cy="1647824"/>
          </a:xfrm>
          <a:prstGeom prst="rect">
            <a:avLst/>
          </a:prstGeom>
          <a:noFill/>
          <a:ln>
            <a:noFill/>
          </a:ln>
        </p:spPr>
      </p:pic>
      <p:pic>
        <p:nvPicPr>
          <p:cNvPr id="324" name="Google Shape;324;p16"/>
          <p:cNvPicPr preferRelativeResize="0"/>
          <p:nvPr/>
        </p:nvPicPr>
        <p:blipFill rotWithShape="1">
          <a:blip r:embed="rId8">
            <a:alphaModFix/>
          </a:blip>
          <a:srcRect b="8365" l="0" r="0" t="41841"/>
          <a:stretch/>
        </p:blipFill>
        <p:spPr>
          <a:xfrm>
            <a:off x="1581150" y="0"/>
            <a:ext cx="1977951" cy="895800"/>
          </a:xfrm>
          <a:prstGeom prst="rect">
            <a:avLst/>
          </a:prstGeom>
          <a:noFill/>
          <a:ln>
            <a:noFill/>
          </a:ln>
        </p:spPr>
      </p:pic>
      <p:sp>
        <p:nvSpPr>
          <p:cNvPr id="325" name="Google Shape;325;p16"/>
          <p:cNvSpPr/>
          <p:nvPr/>
        </p:nvSpPr>
        <p:spPr>
          <a:xfrm>
            <a:off x="720400" y="4650"/>
            <a:ext cx="7547700" cy="639300"/>
          </a:xfrm>
          <a:prstGeom prst="horizontalScroll">
            <a:avLst>
              <a:gd fmla="val 12500" name="adj"/>
            </a:avLst>
          </a:prstGeom>
          <a:solidFill>
            <a:srgbClr val="F1E7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Key-Performance Indicators and Insights using SQL</a:t>
            </a:r>
            <a:endParaRPr b="0" i="0" sz="1400" u="none" cap="none" strike="noStrike">
              <a:solidFill>
                <a:srgbClr val="000000"/>
              </a:solidFill>
              <a:latin typeface="Arial"/>
              <a:ea typeface="Arial"/>
              <a:cs typeface="Arial"/>
              <a:sym typeface="Arial"/>
            </a:endParaRPr>
          </a:p>
        </p:txBody>
      </p:sp>
      <p:pic>
        <p:nvPicPr>
          <p:cNvPr id="326" name="Google Shape;326;p16"/>
          <p:cNvPicPr preferRelativeResize="0"/>
          <p:nvPr/>
        </p:nvPicPr>
        <p:blipFill rotWithShape="1">
          <a:blip r:embed="rId9">
            <a:alphaModFix/>
          </a:blip>
          <a:srcRect b="11446" l="39982" r="40435" t="13194"/>
          <a:stretch/>
        </p:blipFill>
        <p:spPr>
          <a:xfrm>
            <a:off x="169246" y="955275"/>
            <a:ext cx="957998" cy="2948670"/>
          </a:xfrm>
          <a:prstGeom prst="rect">
            <a:avLst/>
          </a:prstGeom>
          <a:noFill/>
          <a:ln>
            <a:noFill/>
          </a:ln>
        </p:spPr>
      </p:pic>
      <p:pic>
        <p:nvPicPr>
          <p:cNvPr id="327" name="Google Shape;327;p16"/>
          <p:cNvPicPr preferRelativeResize="0"/>
          <p:nvPr/>
        </p:nvPicPr>
        <p:blipFill rotWithShape="1">
          <a:blip r:embed="rId9">
            <a:alphaModFix/>
          </a:blip>
          <a:srcRect b="11446" l="39982" r="40435" t="13194"/>
          <a:stretch/>
        </p:blipFill>
        <p:spPr>
          <a:xfrm>
            <a:off x="8127821" y="955275"/>
            <a:ext cx="957998" cy="2948670"/>
          </a:xfrm>
          <a:prstGeom prst="rect">
            <a:avLst/>
          </a:prstGeom>
          <a:noFill/>
          <a:ln>
            <a:noFill/>
          </a:ln>
        </p:spPr>
      </p:pic>
      <p:pic>
        <p:nvPicPr>
          <p:cNvPr id="328" name="Google Shape;328;p16"/>
          <p:cNvPicPr preferRelativeResize="0"/>
          <p:nvPr/>
        </p:nvPicPr>
        <p:blipFill rotWithShape="1">
          <a:blip r:embed="rId10">
            <a:alphaModFix/>
          </a:blip>
          <a:srcRect b="0" l="0" r="0" t="0"/>
          <a:stretch/>
        </p:blipFill>
        <p:spPr>
          <a:xfrm>
            <a:off x="2969688" y="1899875"/>
            <a:ext cx="2631525" cy="1822540"/>
          </a:xfrm>
          <a:prstGeom prst="rect">
            <a:avLst/>
          </a:prstGeom>
          <a:noFill/>
          <a:ln cap="flat" cmpd="sng" w="9525">
            <a:solidFill>
              <a:schemeClr val="dk1"/>
            </a:solidFill>
            <a:prstDash val="solid"/>
            <a:round/>
            <a:headEnd len="sm" w="sm" type="none"/>
            <a:tailEnd len="sm" w="sm" type="none"/>
          </a:ln>
        </p:spPr>
      </p:pic>
      <p:pic>
        <p:nvPicPr>
          <p:cNvPr id="329" name="Google Shape;329;p16"/>
          <p:cNvPicPr preferRelativeResize="0"/>
          <p:nvPr/>
        </p:nvPicPr>
        <p:blipFill rotWithShape="1">
          <a:blip r:embed="rId11">
            <a:alphaModFix/>
          </a:blip>
          <a:srcRect b="68803" l="0" r="25383" t="12150"/>
          <a:stretch/>
        </p:blipFill>
        <p:spPr>
          <a:xfrm>
            <a:off x="1591150" y="1078175"/>
            <a:ext cx="5806225" cy="639300"/>
          </a:xfrm>
          <a:prstGeom prst="rect">
            <a:avLst/>
          </a:prstGeom>
          <a:noFill/>
          <a:ln>
            <a:noFill/>
          </a:ln>
        </p:spPr>
      </p:pic>
      <p:pic>
        <p:nvPicPr>
          <p:cNvPr id="330" name="Google Shape;330;p16"/>
          <p:cNvPicPr preferRelativeResize="0"/>
          <p:nvPr/>
        </p:nvPicPr>
        <p:blipFill rotWithShape="1">
          <a:blip r:embed="rId7">
            <a:alphaModFix/>
          </a:blip>
          <a:srcRect b="6457" l="-32047" r="13746" t="42331"/>
          <a:stretch/>
        </p:blipFill>
        <p:spPr>
          <a:xfrm>
            <a:off x="6981838" y="643950"/>
            <a:ext cx="2162175" cy="1647824"/>
          </a:xfrm>
          <a:prstGeom prst="rect">
            <a:avLst/>
          </a:prstGeom>
          <a:noFill/>
          <a:ln>
            <a:noFill/>
          </a:ln>
        </p:spPr>
      </p:pic>
      <p:pic>
        <p:nvPicPr>
          <p:cNvPr id="331" name="Google Shape;331;p16"/>
          <p:cNvPicPr preferRelativeResize="0"/>
          <p:nvPr/>
        </p:nvPicPr>
        <p:blipFill rotWithShape="1">
          <a:blip r:embed="rId5">
            <a:alphaModFix/>
          </a:blip>
          <a:srcRect b="26873" l="11440" r="0" t="0"/>
          <a:stretch/>
        </p:blipFill>
        <p:spPr>
          <a:xfrm>
            <a:off x="8186000" y="2503775"/>
            <a:ext cx="958000" cy="1400176"/>
          </a:xfrm>
          <a:prstGeom prst="rect">
            <a:avLst/>
          </a:prstGeom>
          <a:noFill/>
          <a:ln>
            <a:noFill/>
          </a:ln>
        </p:spPr>
      </p:pic>
      <p:sp>
        <p:nvSpPr>
          <p:cNvPr id="332" name="Google Shape;332;p16"/>
          <p:cNvSpPr txBox="1"/>
          <p:nvPr/>
        </p:nvSpPr>
        <p:spPr>
          <a:xfrm>
            <a:off x="1897175" y="3915050"/>
            <a:ext cx="5649300" cy="4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Lexend SemiBold"/>
                <a:ea typeface="Lexend SemiBold"/>
                <a:cs typeface="Lexend SemiBold"/>
                <a:sym typeface="Lexend SemiBold"/>
              </a:rPr>
              <a:t>Top 10 Events By Maximum Number of Fights</a:t>
            </a:r>
            <a:endParaRPr b="0" i="0" sz="1800" u="none" cap="none" strike="noStrike">
              <a:solidFill>
                <a:schemeClr val="accent1"/>
              </a:solidFill>
              <a:latin typeface="Lexend SemiBold"/>
              <a:ea typeface="Lexend SemiBold"/>
              <a:cs typeface="Lexend SemiBold"/>
              <a:sym typeface="Lexend SemiBold"/>
            </a:endParaRPr>
          </a:p>
        </p:txBody>
      </p:sp>
      <p:sp>
        <p:nvSpPr>
          <p:cNvPr id="333" name="Google Shape;333;p16"/>
          <p:cNvSpPr/>
          <p:nvPr/>
        </p:nvSpPr>
        <p:spPr>
          <a:xfrm>
            <a:off x="-133276" y="39039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109697" y="39416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171524" y="42087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476324" y="4513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499903" y="4551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17"/>
          <p:cNvSpPr/>
          <p:nvPr/>
        </p:nvSpPr>
        <p:spPr>
          <a:xfrm>
            <a:off x="1385250" y="185150"/>
            <a:ext cx="6373500" cy="711300"/>
          </a:xfrm>
          <a:prstGeom prst="ribbon2">
            <a:avLst>
              <a:gd fmla="val 16667" name="adj1"/>
              <a:gd fmla="val 50000" name="adj2"/>
            </a:avLst>
          </a:prstGeom>
          <a:solidFill>
            <a:schemeClr val="dk2"/>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Lexend SemiBold"/>
                <a:ea typeface="Lexend SemiBold"/>
                <a:cs typeface="Lexend SemiBold"/>
                <a:sym typeface="Lexend SemiBold"/>
              </a:rPr>
              <a:t>Power-Bi Dashboard Insights</a:t>
            </a:r>
            <a:endParaRPr b="0" i="0" sz="1300" u="none" cap="none" strike="noStrike">
              <a:solidFill>
                <a:srgbClr val="000000"/>
              </a:solidFill>
              <a:latin typeface="Arial"/>
              <a:ea typeface="Arial"/>
              <a:cs typeface="Arial"/>
              <a:sym typeface="Arial"/>
            </a:endParaRPr>
          </a:p>
        </p:txBody>
      </p:sp>
      <p:pic>
        <p:nvPicPr>
          <p:cNvPr id="343" name="Google Shape;343;p17"/>
          <p:cNvPicPr preferRelativeResize="0"/>
          <p:nvPr/>
        </p:nvPicPr>
        <p:blipFill rotWithShape="1">
          <a:blip r:embed="rId3">
            <a:alphaModFix/>
          </a:blip>
          <a:srcRect b="0" l="0" r="0" t="0"/>
          <a:stretch/>
        </p:blipFill>
        <p:spPr>
          <a:xfrm>
            <a:off x="0" y="1665400"/>
            <a:ext cx="5540951" cy="3449500"/>
          </a:xfrm>
          <a:prstGeom prst="rect">
            <a:avLst/>
          </a:prstGeom>
          <a:noFill/>
          <a:ln cap="flat" cmpd="sng" w="28575">
            <a:solidFill>
              <a:schemeClr val="dk1"/>
            </a:solidFill>
            <a:prstDash val="solid"/>
            <a:round/>
            <a:headEnd len="sm" w="sm" type="none"/>
            <a:tailEnd len="sm" w="sm" type="none"/>
          </a:ln>
        </p:spPr>
      </p:pic>
      <p:sp>
        <p:nvSpPr>
          <p:cNvPr id="344" name="Google Shape;344;p17"/>
          <p:cNvSpPr/>
          <p:nvPr/>
        </p:nvSpPr>
        <p:spPr>
          <a:xfrm>
            <a:off x="5731275" y="1422450"/>
            <a:ext cx="3238800" cy="2877600"/>
          </a:xfrm>
          <a:prstGeom prst="wedgeEllipseCallout">
            <a:avLst>
              <a:gd fmla="val -20833" name="adj1"/>
              <a:gd fmla="val 62500" name="adj2"/>
            </a:avLst>
          </a:prstGeom>
          <a:solidFill>
            <a:schemeClr val="lt2"/>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6AA84F"/>
                </a:solidFill>
                <a:latin typeface="Lexend ExtraBold"/>
                <a:ea typeface="Lexend ExtraBold"/>
                <a:cs typeface="Lexend ExtraBold"/>
                <a:sym typeface="Lexend ExtraBold"/>
              </a:rPr>
              <a:t>Weight class versus number of Fights.</a:t>
            </a:r>
            <a:endParaRPr b="0" i="0" sz="1300" u="none" cap="none" strike="noStrike">
              <a:solidFill>
                <a:srgbClr val="6AA84F"/>
              </a:solidFill>
              <a:latin typeface="Lexend ExtraBold"/>
              <a:ea typeface="Lexend ExtraBold"/>
              <a:cs typeface="Lexend ExtraBold"/>
              <a:sym typeface="Lexend ExtraBold"/>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6AA84F"/>
              </a:solidFill>
              <a:latin typeface="Lexend ExtraBold"/>
              <a:ea typeface="Lexend ExtraBold"/>
              <a:cs typeface="Lexend ExtraBold"/>
              <a:sym typeface="Lexend ExtraBold"/>
            </a:endParaRPr>
          </a:p>
          <a:p>
            <a:pPr indent="0" lvl="0" marL="0" marR="0" rtl="0" algn="just">
              <a:lnSpc>
                <a:spcPct val="100000"/>
              </a:lnSpc>
              <a:spcBef>
                <a:spcPts val="0"/>
              </a:spcBef>
              <a:spcAft>
                <a:spcPts val="0"/>
              </a:spcAft>
              <a:buClr>
                <a:schemeClr val="dk1"/>
              </a:buClr>
              <a:buSzPts val="1100"/>
              <a:buFont typeface="Arial"/>
              <a:buNone/>
            </a:pPr>
            <a:r>
              <a:rPr b="0" i="1" lang="en" sz="1600" u="none" cap="none" strike="noStrike">
                <a:solidFill>
                  <a:schemeClr val="dk1"/>
                </a:solidFill>
                <a:latin typeface="Lexend SemiBold"/>
                <a:ea typeface="Lexend SemiBold"/>
                <a:cs typeface="Lexend SemiBold"/>
                <a:sym typeface="Lexend SemiBold"/>
              </a:rPr>
              <a:t>This graph shows number of fights occurred in each weight category</a:t>
            </a:r>
            <a:endParaRPr b="0" i="0" sz="1500" u="none" cap="none" strike="noStrike">
              <a:solidFill>
                <a:srgbClr val="000000"/>
              </a:solidFill>
              <a:latin typeface="Lexend SemiBold"/>
              <a:ea typeface="Lexend SemiBold"/>
              <a:cs typeface="Lexend SemiBold"/>
              <a:sym typeface="Lexend SemiBold"/>
            </a:endParaRPr>
          </a:p>
        </p:txBody>
      </p:sp>
      <p:sp>
        <p:nvSpPr>
          <p:cNvPr id="345" name="Google Shape;345;p17"/>
          <p:cNvSpPr/>
          <p:nvPr/>
        </p:nvSpPr>
        <p:spPr>
          <a:xfrm>
            <a:off x="740350" y="1128513"/>
            <a:ext cx="2692386" cy="457218"/>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25C69"/>
                </a:solidFill>
                <a:latin typeface="Lexend SemiBold"/>
                <a:ea typeface="Lexend SemiBold"/>
                <a:cs typeface="Lexend SemiBold"/>
                <a:sym typeface="Lexend SemiBold"/>
              </a:rPr>
              <a:t>UFC FIGHT STAT DATA</a:t>
            </a:r>
            <a:endParaRPr b="0" i="0" sz="1100" u="none" cap="none" strike="noStrike">
              <a:solidFill>
                <a:srgbClr val="000000"/>
              </a:solidFill>
              <a:latin typeface="Arial"/>
              <a:ea typeface="Arial"/>
              <a:cs typeface="Arial"/>
              <a:sym typeface="Arial"/>
            </a:endParaRPr>
          </a:p>
        </p:txBody>
      </p:sp>
      <p:pic>
        <p:nvPicPr>
          <p:cNvPr id="346" name="Google Shape;346;p17"/>
          <p:cNvPicPr preferRelativeResize="0"/>
          <p:nvPr/>
        </p:nvPicPr>
        <p:blipFill rotWithShape="1">
          <a:blip r:embed="rId4">
            <a:alphaModFix/>
          </a:blip>
          <a:srcRect b="6316" l="8831" r="2766" t="11548"/>
          <a:stretch/>
        </p:blipFill>
        <p:spPr>
          <a:xfrm>
            <a:off x="7403650" y="3850198"/>
            <a:ext cx="1740349" cy="1293299"/>
          </a:xfrm>
          <a:prstGeom prst="rect">
            <a:avLst/>
          </a:prstGeom>
          <a:noFill/>
          <a:ln>
            <a:noFill/>
          </a:ln>
        </p:spPr>
      </p:pic>
      <p:sp>
        <p:nvSpPr>
          <p:cNvPr id="347" name="Google Shape;347;p17"/>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7"/>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7"/>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7"/>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5" name="Shape 355"/>
        <p:cNvGrpSpPr/>
        <p:nvPr/>
      </p:nvGrpSpPr>
      <p:grpSpPr>
        <a:xfrm>
          <a:off x="0" y="0"/>
          <a:ext cx="0" cy="0"/>
          <a:chOff x="0" y="0"/>
          <a:chExt cx="0" cy="0"/>
        </a:xfrm>
      </p:grpSpPr>
      <p:sp>
        <p:nvSpPr>
          <p:cNvPr id="356" name="Google Shape;356;p18"/>
          <p:cNvSpPr/>
          <p:nvPr/>
        </p:nvSpPr>
        <p:spPr>
          <a:xfrm>
            <a:off x="1385250" y="185150"/>
            <a:ext cx="6373500" cy="711300"/>
          </a:xfrm>
          <a:prstGeom prst="ribbon2">
            <a:avLst>
              <a:gd fmla="val 16667" name="adj1"/>
              <a:gd fmla="val 50000" name="adj2"/>
            </a:avLst>
          </a:prstGeom>
          <a:solidFill>
            <a:schemeClr val="dk2"/>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Lexend SemiBold"/>
                <a:ea typeface="Lexend SemiBold"/>
                <a:cs typeface="Lexend SemiBold"/>
                <a:sym typeface="Lexend SemiBold"/>
              </a:rPr>
              <a:t>Power-Bi Dashboard Insights</a:t>
            </a:r>
            <a:endParaRPr b="0" i="0" sz="1300" u="none" cap="none" strike="noStrike">
              <a:solidFill>
                <a:srgbClr val="000000"/>
              </a:solidFill>
              <a:latin typeface="Arial"/>
              <a:ea typeface="Arial"/>
              <a:cs typeface="Arial"/>
              <a:sym typeface="Arial"/>
            </a:endParaRPr>
          </a:p>
        </p:txBody>
      </p:sp>
      <p:sp>
        <p:nvSpPr>
          <p:cNvPr id="357" name="Google Shape;357;p18"/>
          <p:cNvSpPr/>
          <p:nvPr/>
        </p:nvSpPr>
        <p:spPr>
          <a:xfrm>
            <a:off x="5731275" y="1422450"/>
            <a:ext cx="3238800" cy="2877600"/>
          </a:xfrm>
          <a:prstGeom prst="wedgeEllipseCallout">
            <a:avLst>
              <a:gd fmla="val -20833" name="adj1"/>
              <a:gd fmla="val 62500" name="adj2"/>
            </a:avLst>
          </a:prstGeom>
          <a:solidFill>
            <a:schemeClr val="lt2"/>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6AA84F"/>
              </a:solidFill>
              <a:latin typeface="Lexend ExtraBold"/>
              <a:ea typeface="Lexend ExtraBold"/>
              <a:cs typeface="Lexend ExtraBold"/>
              <a:sym typeface="Lexend ExtraBold"/>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6AA84F"/>
                </a:solidFill>
                <a:latin typeface="Lexend ExtraBold"/>
                <a:ea typeface="Lexend ExtraBold"/>
                <a:cs typeface="Lexend ExtraBold"/>
                <a:sym typeface="Lexend ExtraBold"/>
              </a:rPr>
              <a:t>Result wise number of fights.</a:t>
            </a:r>
            <a:endParaRPr b="0" i="0" sz="1300" u="none" cap="none" strike="noStrike">
              <a:solidFill>
                <a:srgbClr val="6AA84F"/>
              </a:solidFill>
              <a:latin typeface="Lexend ExtraBold"/>
              <a:ea typeface="Lexend ExtraBold"/>
              <a:cs typeface="Lexend ExtraBold"/>
              <a:sym typeface="Lexend ExtraBold"/>
            </a:endParaRPr>
          </a:p>
          <a:p>
            <a:pPr indent="0" lvl="0" marL="0" marR="0" rtl="0" algn="just">
              <a:lnSpc>
                <a:spcPct val="100000"/>
              </a:lnSpc>
              <a:spcBef>
                <a:spcPts val="0"/>
              </a:spcBef>
              <a:spcAft>
                <a:spcPts val="0"/>
              </a:spcAft>
              <a:buClr>
                <a:schemeClr val="dk1"/>
              </a:buClr>
              <a:buSzPts val="1100"/>
              <a:buFont typeface="Arial"/>
              <a:buNone/>
            </a:pPr>
            <a:r>
              <a:rPr b="0" i="0" lang="en" sz="1600" u="none" cap="none" strike="noStrike">
                <a:solidFill>
                  <a:schemeClr val="dk1"/>
                </a:solidFill>
                <a:latin typeface="Lexend SemiBold"/>
                <a:ea typeface="Lexend SemiBold"/>
                <a:cs typeface="Lexend SemiBold"/>
                <a:sym typeface="Lexend SemiBold"/>
              </a:rPr>
              <a:t>This graph shows number of fights occurred according to Result.</a:t>
            </a:r>
            <a:endParaRPr b="0" i="0" sz="1600" u="none" cap="none" strike="noStrike">
              <a:solidFill>
                <a:schemeClr val="dk1"/>
              </a:solidFill>
              <a:latin typeface="Lexend SemiBold"/>
              <a:ea typeface="Lexend SemiBold"/>
              <a:cs typeface="Lexend SemiBold"/>
              <a:sym typeface="Lexend SemiBold"/>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exend SemiBold"/>
              <a:ea typeface="Lexend SemiBold"/>
              <a:cs typeface="Lexend SemiBold"/>
              <a:sym typeface="Lexend SemiBold"/>
            </a:endParaRPr>
          </a:p>
        </p:txBody>
      </p:sp>
      <p:sp>
        <p:nvSpPr>
          <p:cNvPr id="358" name="Google Shape;358;p18"/>
          <p:cNvSpPr/>
          <p:nvPr/>
        </p:nvSpPr>
        <p:spPr>
          <a:xfrm>
            <a:off x="740350" y="1128513"/>
            <a:ext cx="2692386" cy="457218"/>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25C69"/>
                </a:solidFill>
                <a:latin typeface="Lexend SemiBold"/>
                <a:ea typeface="Lexend SemiBold"/>
                <a:cs typeface="Lexend SemiBold"/>
                <a:sym typeface="Lexend SemiBold"/>
              </a:rPr>
              <a:t>UFC FIGHT STAT DATA</a:t>
            </a:r>
            <a:endParaRPr b="0" i="0" sz="1100" u="none" cap="none" strike="noStrike">
              <a:solidFill>
                <a:srgbClr val="000000"/>
              </a:solidFill>
              <a:latin typeface="Arial"/>
              <a:ea typeface="Arial"/>
              <a:cs typeface="Arial"/>
              <a:sym typeface="Arial"/>
            </a:endParaRPr>
          </a:p>
        </p:txBody>
      </p:sp>
      <p:pic>
        <p:nvPicPr>
          <p:cNvPr id="359" name="Google Shape;359;p18"/>
          <p:cNvPicPr preferRelativeResize="0"/>
          <p:nvPr/>
        </p:nvPicPr>
        <p:blipFill rotWithShape="1">
          <a:blip r:embed="rId3">
            <a:alphaModFix/>
          </a:blip>
          <a:srcRect b="6316" l="8831" r="2766" t="11548"/>
          <a:stretch/>
        </p:blipFill>
        <p:spPr>
          <a:xfrm>
            <a:off x="7403650" y="3850198"/>
            <a:ext cx="1740349" cy="1293299"/>
          </a:xfrm>
          <a:prstGeom prst="rect">
            <a:avLst/>
          </a:prstGeom>
          <a:noFill/>
          <a:ln>
            <a:noFill/>
          </a:ln>
        </p:spPr>
      </p:pic>
      <p:sp>
        <p:nvSpPr>
          <p:cNvPr id="360" name="Google Shape;360;p18"/>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8"/>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8"/>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8"/>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8"/>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5" name="Google Shape;365;p18"/>
          <p:cNvPicPr preferRelativeResize="0"/>
          <p:nvPr/>
        </p:nvPicPr>
        <p:blipFill rotWithShape="1">
          <a:blip r:embed="rId4">
            <a:alphaModFix/>
          </a:blip>
          <a:srcRect b="0" l="0" r="0" t="0"/>
          <a:stretch/>
        </p:blipFill>
        <p:spPr>
          <a:xfrm>
            <a:off x="35450" y="1750800"/>
            <a:ext cx="5375650" cy="328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p19"/>
          <p:cNvSpPr/>
          <p:nvPr/>
        </p:nvSpPr>
        <p:spPr>
          <a:xfrm>
            <a:off x="1385250" y="185150"/>
            <a:ext cx="6373500" cy="711300"/>
          </a:xfrm>
          <a:prstGeom prst="ribbon2">
            <a:avLst>
              <a:gd fmla="val 16667" name="adj1"/>
              <a:gd fmla="val 50000" name="adj2"/>
            </a:avLst>
          </a:prstGeom>
          <a:solidFill>
            <a:schemeClr val="dk2"/>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Lexend SemiBold"/>
                <a:ea typeface="Lexend SemiBold"/>
                <a:cs typeface="Lexend SemiBold"/>
                <a:sym typeface="Lexend SemiBold"/>
              </a:rPr>
              <a:t>Power-Bi Dashboard Insights</a:t>
            </a:r>
            <a:endParaRPr b="0" i="0" sz="1300" u="none" cap="none" strike="noStrike">
              <a:solidFill>
                <a:srgbClr val="000000"/>
              </a:solidFill>
              <a:latin typeface="Arial"/>
              <a:ea typeface="Arial"/>
              <a:cs typeface="Arial"/>
              <a:sym typeface="Arial"/>
            </a:endParaRPr>
          </a:p>
        </p:txBody>
      </p:sp>
      <p:sp>
        <p:nvSpPr>
          <p:cNvPr id="371" name="Google Shape;371;p19"/>
          <p:cNvSpPr/>
          <p:nvPr/>
        </p:nvSpPr>
        <p:spPr>
          <a:xfrm>
            <a:off x="5731275" y="1422450"/>
            <a:ext cx="3238800" cy="2877600"/>
          </a:xfrm>
          <a:prstGeom prst="wedgeEllipseCallout">
            <a:avLst>
              <a:gd fmla="val -20833" name="adj1"/>
              <a:gd fmla="val 62500" name="adj2"/>
            </a:avLst>
          </a:prstGeom>
          <a:solidFill>
            <a:schemeClr val="lt2"/>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93C47D"/>
              </a:solidFill>
              <a:latin typeface="Lexend ExtraBold"/>
              <a:ea typeface="Lexend ExtraBold"/>
              <a:cs typeface="Lexend ExtraBold"/>
              <a:sym typeface="Lexend ExtraBold"/>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6AA84F"/>
                </a:solidFill>
                <a:latin typeface="Lexend SemiBold"/>
                <a:ea typeface="Lexend SemiBold"/>
                <a:cs typeface="Lexend SemiBold"/>
                <a:sym typeface="Lexend SemiBold"/>
              </a:rPr>
              <a:t>Year wise no. of fights.</a:t>
            </a:r>
            <a:endParaRPr b="0" i="0" sz="1600" u="none" cap="none" strike="noStrike">
              <a:solidFill>
                <a:srgbClr val="6AA84F"/>
              </a:solidFill>
              <a:latin typeface="Lexend SemiBold"/>
              <a:ea typeface="Lexend SemiBold"/>
              <a:cs typeface="Lexend SemiBold"/>
              <a:sym typeface="Lexend SemiBold"/>
            </a:endParaRPr>
          </a:p>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Lexend SemiBold"/>
                <a:ea typeface="Lexend SemiBold"/>
                <a:cs typeface="Lexend SemiBold"/>
                <a:sym typeface="Lexend SemiBold"/>
              </a:rPr>
              <a:t>The line graph depicts the trend of fights with time.</a:t>
            </a:r>
            <a:endParaRPr b="0" i="0" sz="1600" u="none" cap="none" strike="noStrike">
              <a:solidFill>
                <a:schemeClr val="dk1"/>
              </a:solidFill>
              <a:latin typeface="Lexend SemiBold"/>
              <a:ea typeface="Lexend SemiBold"/>
              <a:cs typeface="Lexend SemiBold"/>
              <a:sym typeface="Lexend SemiBold"/>
            </a:endParaRPr>
          </a:p>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Lexend SemiBold"/>
                <a:ea typeface="Lexend SemiBold"/>
                <a:cs typeface="Lexend SemiBold"/>
                <a:sym typeface="Lexend SemiBold"/>
              </a:rPr>
              <a:t>Significant Increase in Popularity can be seen.</a:t>
            </a:r>
            <a:endParaRPr b="0" i="0" sz="1600" u="none" cap="none" strike="noStrike">
              <a:solidFill>
                <a:schemeClr val="dk1"/>
              </a:solidFill>
              <a:latin typeface="Lexend SemiBold"/>
              <a:ea typeface="Lexend SemiBold"/>
              <a:cs typeface="Lexend SemiBold"/>
              <a:sym typeface="Lexend SemiBold"/>
            </a:endParaRPr>
          </a:p>
        </p:txBody>
      </p:sp>
      <p:sp>
        <p:nvSpPr>
          <p:cNvPr id="372" name="Google Shape;372;p19"/>
          <p:cNvSpPr/>
          <p:nvPr/>
        </p:nvSpPr>
        <p:spPr>
          <a:xfrm>
            <a:off x="740350" y="1128513"/>
            <a:ext cx="2692386" cy="457218"/>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25C69"/>
                </a:solidFill>
                <a:latin typeface="Lexend SemiBold"/>
                <a:ea typeface="Lexend SemiBold"/>
                <a:cs typeface="Lexend SemiBold"/>
                <a:sym typeface="Lexend SemiBold"/>
              </a:rPr>
              <a:t>UFC FIGHT STAT DATA</a:t>
            </a:r>
            <a:endParaRPr b="0" i="0" sz="1100" u="none" cap="none" strike="noStrike">
              <a:solidFill>
                <a:srgbClr val="000000"/>
              </a:solidFill>
              <a:latin typeface="Arial"/>
              <a:ea typeface="Arial"/>
              <a:cs typeface="Arial"/>
              <a:sym typeface="Arial"/>
            </a:endParaRPr>
          </a:p>
        </p:txBody>
      </p:sp>
      <p:pic>
        <p:nvPicPr>
          <p:cNvPr id="373" name="Google Shape;373;p19"/>
          <p:cNvPicPr preferRelativeResize="0"/>
          <p:nvPr/>
        </p:nvPicPr>
        <p:blipFill rotWithShape="1">
          <a:blip r:embed="rId3">
            <a:alphaModFix/>
          </a:blip>
          <a:srcRect b="6316" l="8831" r="2766" t="11548"/>
          <a:stretch/>
        </p:blipFill>
        <p:spPr>
          <a:xfrm>
            <a:off x="7403650" y="3850198"/>
            <a:ext cx="1740349" cy="1293299"/>
          </a:xfrm>
          <a:prstGeom prst="rect">
            <a:avLst/>
          </a:prstGeom>
          <a:noFill/>
          <a:ln>
            <a:noFill/>
          </a:ln>
        </p:spPr>
      </p:pic>
      <p:sp>
        <p:nvSpPr>
          <p:cNvPr id="374" name="Google Shape;374;p19"/>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9"/>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9"/>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19"/>
          <p:cNvPicPr preferRelativeResize="0"/>
          <p:nvPr/>
        </p:nvPicPr>
        <p:blipFill rotWithShape="1">
          <a:blip r:embed="rId4">
            <a:alphaModFix/>
          </a:blip>
          <a:srcRect b="0" l="0" r="0" t="0"/>
          <a:stretch/>
        </p:blipFill>
        <p:spPr>
          <a:xfrm>
            <a:off x="162500" y="1817800"/>
            <a:ext cx="5125675" cy="323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67" name="Shape 67"/>
        <p:cNvGrpSpPr/>
        <p:nvPr/>
      </p:nvGrpSpPr>
      <p:grpSpPr>
        <a:xfrm>
          <a:off x="0" y="0"/>
          <a:ext cx="0" cy="0"/>
          <a:chOff x="0" y="0"/>
          <a:chExt cx="0" cy="0"/>
        </a:xfrm>
      </p:grpSpPr>
      <p:pic>
        <p:nvPicPr>
          <p:cNvPr id="68" name="Google Shape;68;p2"/>
          <p:cNvPicPr preferRelativeResize="0"/>
          <p:nvPr/>
        </p:nvPicPr>
        <p:blipFill rotWithShape="1">
          <a:blip r:embed="rId3">
            <a:alphaModFix/>
          </a:blip>
          <a:srcRect b="11923" l="33892" r="38133" t="8742"/>
          <a:stretch/>
        </p:blipFill>
        <p:spPr>
          <a:xfrm>
            <a:off x="7651300" y="1318125"/>
            <a:ext cx="1597102" cy="3622523"/>
          </a:xfrm>
          <a:prstGeom prst="rect">
            <a:avLst/>
          </a:prstGeom>
          <a:noFill/>
          <a:ln>
            <a:noFill/>
          </a:ln>
        </p:spPr>
      </p:pic>
      <p:pic>
        <p:nvPicPr>
          <p:cNvPr id="69" name="Google Shape;69;p2"/>
          <p:cNvPicPr preferRelativeResize="0"/>
          <p:nvPr/>
        </p:nvPicPr>
        <p:blipFill rotWithShape="1">
          <a:blip r:embed="rId4">
            <a:alphaModFix/>
          </a:blip>
          <a:srcRect b="11446" l="39982" r="40436" t="13194"/>
          <a:stretch/>
        </p:blipFill>
        <p:spPr>
          <a:xfrm>
            <a:off x="318850" y="0"/>
            <a:ext cx="1304474" cy="2917450"/>
          </a:xfrm>
          <a:prstGeom prst="rect">
            <a:avLst/>
          </a:prstGeom>
          <a:noFill/>
          <a:ln>
            <a:noFill/>
          </a:ln>
        </p:spPr>
      </p:pic>
      <p:sp>
        <p:nvSpPr>
          <p:cNvPr id="70" name="Google Shape;70;p2"/>
          <p:cNvSpPr txBox="1"/>
          <p:nvPr>
            <p:ph type="title"/>
          </p:nvPr>
        </p:nvSpPr>
        <p:spPr>
          <a:xfrm>
            <a:off x="1540325" y="199875"/>
            <a:ext cx="73656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20">
                <a:solidFill>
                  <a:srgbClr val="4A86E8"/>
                </a:solidFill>
                <a:latin typeface="Lexend ExtraBold"/>
                <a:ea typeface="Lexend ExtraBold"/>
                <a:cs typeface="Lexend ExtraBold"/>
                <a:sym typeface="Lexend ExtraBold"/>
              </a:rPr>
              <a:t>Dataset: </a:t>
            </a:r>
            <a:r>
              <a:rPr i="1" lang="en" sz="2220">
                <a:solidFill>
                  <a:srgbClr val="4A86E8"/>
                </a:solidFill>
                <a:latin typeface="Lexend ExtraBold"/>
                <a:ea typeface="Lexend ExtraBold"/>
                <a:cs typeface="Lexend ExtraBold"/>
                <a:sym typeface="Lexend ExtraBold"/>
              </a:rPr>
              <a:t>Ultimate Fighting Championship (ufc)</a:t>
            </a:r>
            <a:endParaRPr i="1" sz="2220">
              <a:solidFill>
                <a:srgbClr val="4A86E8"/>
              </a:solidFill>
              <a:latin typeface="Lexend ExtraBold"/>
              <a:ea typeface="Lexend ExtraBold"/>
              <a:cs typeface="Lexend ExtraBold"/>
              <a:sym typeface="Lexend ExtraBold"/>
            </a:endParaRPr>
          </a:p>
        </p:txBody>
      </p:sp>
      <p:sp>
        <p:nvSpPr>
          <p:cNvPr id="71" name="Google Shape;71;p2"/>
          <p:cNvSpPr txBox="1"/>
          <p:nvPr>
            <p:ph idx="1" type="body"/>
          </p:nvPr>
        </p:nvSpPr>
        <p:spPr>
          <a:xfrm>
            <a:off x="1443276" y="625025"/>
            <a:ext cx="6641700" cy="34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118"/>
              <a:buFont typeface="Noto Sans Symbols"/>
              <a:buNone/>
            </a:pPr>
            <a:r>
              <a:t/>
            </a:r>
            <a:endParaRPr sz="1200">
              <a:solidFill>
                <a:schemeClr val="dk1"/>
              </a:solidFill>
              <a:latin typeface="Arial"/>
              <a:ea typeface="Arial"/>
              <a:cs typeface="Arial"/>
              <a:sym typeface="Arial"/>
            </a:endParaRPr>
          </a:p>
          <a:p>
            <a:pPr indent="-304800" lvl="0" marL="342900" rtl="0" algn="l">
              <a:lnSpc>
                <a:spcPct val="115000"/>
              </a:lnSpc>
              <a:spcBef>
                <a:spcPts val="1200"/>
              </a:spcBef>
              <a:spcAft>
                <a:spcPts val="0"/>
              </a:spcAft>
              <a:buClr>
                <a:schemeClr val="dk1"/>
              </a:buClr>
              <a:buSzPts val="1200"/>
              <a:buFont typeface="Lexend SemiBold"/>
              <a:buChar char="⮚"/>
            </a:pPr>
            <a:r>
              <a:rPr lang="en" sz="1200">
                <a:solidFill>
                  <a:schemeClr val="dk1"/>
                </a:solidFill>
                <a:latin typeface="Lexend SemiBold"/>
                <a:ea typeface="Lexend SemiBold"/>
                <a:cs typeface="Lexend SemiBold"/>
                <a:sym typeface="Lexend SemiBold"/>
              </a:rPr>
              <a:t>The Ultimate Fighting Championship (UFC) is a mixed martial arts (MMA) promotion company, known for organizing some of the most high-profile and exciting fights in the world of combat sports. </a:t>
            </a:r>
            <a:endParaRPr sz="1200">
              <a:solidFill>
                <a:schemeClr val="dk1"/>
              </a:solidFill>
              <a:latin typeface="Lexend SemiBold"/>
              <a:ea typeface="Lexend SemiBold"/>
              <a:cs typeface="Lexend SemiBold"/>
              <a:sym typeface="Lexend SemiBold"/>
            </a:endParaRPr>
          </a:p>
          <a:p>
            <a:pPr indent="-304800" lvl="0" marL="342900" rtl="0" algn="l">
              <a:lnSpc>
                <a:spcPct val="115000"/>
              </a:lnSpc>
              <a:spcBef>
                <a:spcPts val="1200"/>
              </a:spcBef>
              <a:spcAft>
                <a:spcPts val="0"/>
              </a:spcAft>
              <a:buClr>
                <a:schemeClr val="dk1"/>
              </a:buClr>
              <a:buSzPts val="1200"/>
              <a:buFont typeface="Lexend SemiBold"/>
              <a:buChar char="⮚"/>
            </a:pPr>
            <a:r>
              <a:rPr lang="en" sz="1200">
                <a:solidFill>
                  <a:schemeClr val="dk1"/>
                </a:solidFill>
                <a:latin typeface="Lexend SemiBold"/>
                <a:ea typeface="Lexend SemiBold"/>
                <a:cs typeface="Lexend SemiBold"/>
                <a:sym typeface="Lexend SemiBold"/>
              </a:rPr>
              <a:t>Through meticulous analysis and strategic scrutiny, this report aims to illuminate the inner workings of the UFC, providing stakeholders and enthusiasts with valuable insights.</a:t>
            </a:r>
            <a:endParaRPr sz="1200">
              <a:solidFill>
                <a:schemeClr val="dk1"/>
              </a:solidFill>
              <a:latin typeface="Lexend SemiBold"/>
              <a:ea typeface="Lexend SemiBold"/>
              <a:cs typeface="Lexend SemiBold"/>
              <a:sym typeface="Lexend SemiBold"/>
            </a:endParaRPr>
          </a:p>
          <a:p>
            <a:pPr indent="-304800" lvl="0" marL="342900" rtl="0" algn="l">
              <a:lnSpc>
                <a:spcPct val="115000"/>
              </a:lnSpc>
              <a:spcBef>
                <a:spcPts val="1200"/>
              </a:spcBef>
              <a:spcAft>
                <a:spcPts val="0"/>
              </a:spcAft>
              <a:buClr>
                <a:schemeClr val="dk1"/>
              </a:buClr>
              <a:buSzPts val="1200"/>
              <a:buFont typeface="Lexend SemiBold"/>
              <a:buChar char="⮚"/>
            </a:pPr>
            <a:r>
              <a:rPr lang="en" sz="1200">
                <a:solidFill>
                  <a:schemeClr val="dk1"/>
                </a:solidFill>
                <a:latin typeface="Lexend SemiBold"/>
                <a:ea typeface="Lexend SemiBold"/>
                <a:cs typeface="Lexend SemiBold"/>
                <a:sym typeface="Lexend SemiBold"/>
              </a:rPr>
              <a:t>By delving into the statistics, trends, and underlying dynamics of the UFC, stakeholders gain a deeper appreciation for the sport's complexity and potential avenues for growth and improvement.</a:t>
            </a:r>
            <a:endParaRPr sz="1200">
              <a:solidFill>
                <a:schemeClr val="dk1"/>
              </a:solidFill>
              <a:latin typeface="Lexend SemiBold"/>
              <a:ea typeface="Lexend SemiBold"/>
              <a:cs typeface="Lexend SemiBold"/>
              <a:sym typeface="Lexend SemiBold"/>
            </a:endParaRPr>
          </a:p>
          <a:p>
            <a:pPr indent="-304800" lvl="0" marL="342900" rtl="0" algn="l">
              <a:lnSpc>
                <a:spcPct val="115000"/>
              </a:lnSpc>
              <a:spcBef>
                <a:spcPts val="1200"/>
              </a:spcBef>
              <a:spcAft>
                <a:spcPts val="0"/>
              </a:spcAft>
              <a:buClr>
                <a:schemeClr val="dk1"/>
              </a:buClr>
              <a:buSzPts val="1200"/>
              <a:buFont typeface="Lexend SemiBold"/>
              <a:buChar char="⮚"/>
            </a:pPr>
            <a:r>
              <a:rPr lang="en" sz="1200">
                <a:solidFill>
                  <a:schemeClr val="dk1"/>
                </a:solidFill>
                <a:latin typeface="Lexend SemiBold"/>
                <a:ea typeface="Lexend SemiBold"/>
                <a:cs typeface="Lexend SemiBold"/>
                <a:sym typeface="Lexend SemiBold"/>
              </a:rPr>
              <a:t>Moreover, the report serves as a valuable resource for industry professionals, researchers, and enthusiasts seeking to navigate the ever-evolving landscape of combat sports. As the UFC continues to captivate audiences and expand its global reach.</a:t>
            </a:r>
            <a:endParaRPr sz="1200">
              <a:solidFill>
                <a:schemeClr val="dk1"/>
              </a:solidFill>
              <a:latin typeface="Lexend SemiBold"/>
              <a:ea typeface="Lexend SemiBold"/>
              <a:cs typeface="Lexend SemiBold"/>
              <a:sym typeface="Lexend SemiBold"/>
            </a:endParaRPr>
          </a:p>
          <a:p>
            <a:pPr indent="-304800" lvl="0" marL="342900" rtl="0" algn="l">
              <a:lnSpc>
                <a:spcPct val="115000"/>
              </a:lnSpc>
              <a:spcBef>
                <a:spcPts val="1200"/>
              </a:spcBef>
              <a:spcAft>
                <a:spcPts val="1200"/>
              </a:spcAft>
              <a:buClr>
                <a:schemeClr val="dk1"/>
              </a:buClr>
              <a:buSzPts val="1200"/>
              <a:buFont typeface="Lexend SemiBold"/>
              <a:buChar char="⮚"/>
            </a:pPr>
            <a:r>
              <a:rPr lang="en" sz="1200">
                <a:solidFill>
                  <a:schemeClr val="dk1"/>
                </a:solidFill>
                <a:latin typeface="Lexend SemiBold"/>
                <a:ea typeface="Lexend SemiBold"/>
                <a:cs typeface="Lexend SemiBold"/>
                <a:sym typeface="Lexend SemiBold"/>
              </a:rPr>
              <a:t>By employing advanced  data analytics tools and techniques this report offers invaluable insights  into the inner workings of one of the most compelling sports phenomena of our time.</a:t>
            </a:r>
            <a:endParaRPr sz="1200">
              <a:solidFill>
                <a:schemeClr val="dk1"/>
              </a:solidFill>
              <a:latin typeface="Lexend SemiBold"/>
              <a:ea typeface="Lexend SemiBold"/>
              <a:cs typeface="Lexend SemiBold"/>
              <a:sym typeface="Lexend SemiBold"/>
            </a:endParaRPr>
          </a:p>
        </p:txBody>
      </p:sp>
      <p:pic>
        <p:nvPicPr>
          <p:cNvPr id="72" name="Google Shape;72;p2"/>
          <p:cNvPicPr preferRelativeResize="0"/>
          <p:nvPr/>
        </p:nvPicPr>
        <p:blipFill rotWithShape="1">
          <a:blip r:embed="rId5">
            <a:alphaModFix/>
          </a:blip>
          <a:srcRect b="0" l="0" r="0" t="0"/>
          <a:stretch/>
        </p:blipFill>
        <p:spPr>
          <a:xfrm>
            <a:off x="-520025" y="4370400"/>
            <a:ext cx="2490024" cy="773100"/>
          </a:xfrm>
          <a:prstGeom prst="rect">
            <a:avLst/>
          </a:prstGeom>
          <a:noFill/>
          <a:ln>
            <a:noFill/>
          </a:ln>
        </p:spPr>
      </p:pic>
      <p:sp>
        <p:nvSpPr>
          <p:cNvPr id="73" name="Google Shape;73;p2"/>
          <p:cNvSpPr/>
          <p:nvPr/>
        </p:nvSpPr>
        <p:spPr>
          <a:xfrm>
            <a:off x="-302901" y="35386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279322" y="35763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1899" y="38434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38100">
            <a:solidFill>
              <a:srgbClr val="4264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306699" y="4148225"/>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330278" y="4185971"/>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3" name="Shape 383"/>
        <p:cNvGrpSpPr/>
        <p:nvPr/>
      </p:nvGrpSpPr>
      <p:grpSpPr>
        <a:xfrm>
          <a:off x="0" y="0"/>
          <a:ext cx="0" cy="0"/>
          <a:chOff x="0" y="0"/>
          <a:chExt cx="0" cy="0"/>
        </a:xfrm>
      </p:grpSpPr>
      <p:sp>
        <p:nvSpPr>
          <p:cNvPr id="384" name="Google Shape;384;p20"/>
          <p:cNvSpPr/>
          <p:nvPr/>
        </p:nvSpPr>
        <p:spPr>
          <a:xfrm>
            <a:off x="1385250" y="185150"/>
            <a:ext cx="6373500" cy="711300"/>
          </a:xfrm>
          <a:prstGeom prst="ribbon2">
            <a:avLst>
              <a:gd fmla="val 16667" name="adj1"/>
              <a:gd fmla="val 50000" name="adj2"/>
            </a:avLst>
          </a:prstGeom>
          <a:solidFill>
            <a:schemeClr val="dk2"/>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Lexend SemiBold"/>
                <a:ea typeface="Lexend SemiBold"/>
                <a:cs typeface="Lexend SemiBold"/>
                <a:sym typeface="Lexend SemiBold"/>
              </a:rPr>
              <a:t>Power-Bi Dashboard Insights</a:t>
            </a:r>
            <a:endParaRPr b="0" i="0" sz="1300" u="none" cap="none" strike="noStrike">
              <a:solidFill>
                <a:srgbClr val="000000"/>
              </a:solidFill>
              <a:latin typeface="Arial"/>
              <a:ea typeface="Arial"/>
              <a:cs typeface="Arial"/>
              <a:sym typeface="Arial"/>
            </a:endParaRPr>
          </a:p>
        </p:txBody>
      </p:sp>
      <p:sp>
        <p:nvSpPr>
          <p:cNvPr id="385" name="Google Shape;385;p20"/>
          <p:cNvSpPr/>
          <p:nvPr/>
        </p:nvSpPr>
        <p:spPr>
          <a:xfrm>
            <a:off x="5731275" y="1422450"/>
            <a:ext cx="3238800" cy="2877600"/>
          </a:xfrm>
          <a:prstGeom prst="wedgeEllipseCallout">
            <a:avLst>
              <a:gd fmla="val -20833" name="adj1"/>
              <a:gd fmla="val 62500" name="adj2"/>
            </a:avLst>
          </a:prstGeom>
          <a:solidFill>
            <a:schemeClr val="lt2"/>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93C47D"/>
              </a:solidFill>
              <a:latin typeface="Lexend ExtraBold"/>
              <a:ea typeface="Lexend ExtraBold"/>
              <a:cs typeface="Lexend ExtraBold"/>
              <a:sym typeface="Lexend ExtraBold"/>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6AA84F"/>
                </a:solidFill>
                <a:latin typeface="Lexend SemiBold"/>
                <a:ea typeface="Lexend SemiBold"/>
                <a:cs typeface="Lexend SemiBold"/>
                <a:sym typeface="Lexend SemiBold"/>
              </a:rPr>
              <a:t>Year wise no. of fights.</a:t>
            </a:r>
            <a:endParaRPr b="0" i="0" sz="1600" u="none" cap="none" strike="noStrike">
              <a:solidFill>
                <a:srgbClr val="6AA84F"/>
              </a:solidFill>
              <a:latin typeface="Lexend SemiBold"/>
              <a:ea typeface="Lexend SemiBold"/>
              <a:cs typeface="Lexend SemiBold"/>
              <a:sym typeface="Lexend SemiBold"/>
            </a:endParaRPr>
          </a:p>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Lexend SemiBold"/>
                <a:ea typeface="Lexend SemiBold"/>
                <a:cs typeface="Lexend SemiBold"/>
                <a:sym typeface="Lexend SemiBold"/>
              </a:rPr>
              <a:t>The line graph depicts the trend of fights with time.</a:t>
            </a:r>
            <a:endParaRPr b="0" i="0" sz="1600" u="none" cap="none" strike="noStrike">
              <a:solidFill>
                <a:schemeClr val="dk1"/>
              </a:solidFill>
              <a:latin typeface="Lexend SemiBold"/>
              <a:ea typeface="Lexend SemiBold"/>
              <a:cs typeface="Lexend SemiBold"/>
              <a:sym typeface="Lexend SemiBold"/>
            </a:endParaRPr>
          </a:p>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Lexend SemiBold"/>
                <a:ea typeface="Lexend SemiBold"/>
                <a:cs typeface="Lexend SemiBold"/>
                <a:sym typeface="Lexend SemiBold"/>
              </a:rPr>
              <a:t>Significant Increase in Popularity can be seen.</a:t>
            </a:r>
            <a:endParaRPr b="0" i="0" sz="1600" u="none" cap="none" strike="noStrike">
              <a:solidFill>
                <a:schemeClr val="dk1"/>
              </a:solidFill>
              <a:latin typeface="Lexend SemiBold"/>
              <a:ea typeface="Lexend SemiBold"/>
              <a:cs typeface="Lexend SemiBold"/>
              <a:sym typeface="Lexend SemiBold"/>
            </a:endParaRPr>
          </a:p>
        </p:txBody>
      </p:sp>
      <p:sp>
        <p:nvSpPr>
          <p:cNvPr id="386" name="Google Shape;386;p20"/>
          <p:cNvSpPr/>
          <p:nvPr/>
        </p:nvSpPr>
        <p:spPr>
          <a:xfrm>
            <a:off x="740350" y="1128513"/>
            <a:ext cx="2692386" cy="457218"/>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25C69"/>
                </a:solidFill>
                <a:latin typeface="Lexend SemiBold"/>
                <a:ea typeface="Lexend SemiBold"/>
                <a:cs typeface="Lexend SemiBold"/>
                <a:sym typeface="Lexend SemiBold"/>
              </a:rPr>
              <a:t>UFC FIGHT STAT DATA</a:t>
            </a:r>
            <a:endParaRPr b="0" i="0" sz="1100" u="none" cap="none" strike="noStrike">
              <a:solidFill>
                <a:srgbClr val="000000"/>
              </a:solidFill>
              <a:latin typeface="Arial"/>
              <a:ea typeface="Arial"/>
              <a:cs typeface="Arial"/>
              <a:sym typeface="Arial"/>
            </a:endParaRPr>
          </a:p>
        </p:txBody>
      </p:sp>
      <p:pic>
        <p:nvPicPr>
          <p:cNvPr id="387" name="Google Shape;387;p20"/>
          <p:cNvPicPr preferRelativeResize="0"/>
          <p:nvPr/>
        </p:nvPicPr>
        <p:blipFill rotWithShape="1">
          <a:blip r:embed="rId3">
            <a:alphaModFix/>
          </a:blip>
          <a:srcRect b="6316" l="8831" r="2766" t="11548"/>
          <a:stretch/>
        </p:blipFill>
        <p:spPr>
          <a:xfrm>
            <a:off x="7403650" y="3850198"/>
            <a:ext cx="1740349" cy="1293299"/>
          </a:xfrm>
          <a:prstGeom prst="rect">
            <a:avLst/>
          </a:prstGeom>
          <a:noFill/>
          <a:ln>
            <a:noFill/>
          </a:ln>
        </p:spPr>
      </p:pic>
      <p:sp>
        <p:nvSpPr>
          <p:cNvPr id="388" name="Google Shape;388;p20"/>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0"/>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0"/>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0"/>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0"/>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20"/>
          <p:cNvPicPr preferRelativeResize="0"/>
          <p:nvPr/>
        </p:nvPicPr>
        <p:blipFill rotWithShape="1">
          <a:blip r:embed="rId4">
            <a:alphaModFix/>
          </a:blip>
          <a:srcRect b="0" l="0" r="0" t="0"/>
          <a:stretch/>
        </p:blipFill>
        <p:spPr>
          <a:xfrm>
            <a:off x="162500" y="1817800"/>
            <a:ext cx="5125675" cy="3239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7" name="Shape 397"/>
        <p:cNvGrpSpPr/>
        <p:nvPr/>
      </p:nvGrpSpPr>
      <p:grpSpPr>
        <a:xfrm>
          <a:off x="0" y="0"/>
          <a:ext cx="0" cy="0"/>
          <a:chOff x="0" y="0"/>
          <a:chExt cx="0" cy="0"/>
        </a:xfrm>
      </p:grpSpPr>
      <p:sp>
        <p:nvSpPr>
          <p:cNvPr id="398" name="Google Shape;398;p21"/>
          <p:cNvSpPr/>
          <p:nvPr/>
        </p:nvSpPr>
        <p:spPr>
          <a:xfrm>
            <a:off x="1492875" y="185150"/>
            <a:ext cx="6373500" cy="761700"/>
          </a:xfrm>
          <a:prstGeom prst="ribbon2">
            <a:avLst>
              <a:gd fmla="val 16667" name="adj1"/>
              <a:gd fmla="val 50000" name="adj2"/>
            </a:avLst>
          </a:prstGeom>
          <a:solidFill>
            <a:srgbClr val="F2E4D8"/>
          </a:solidFill>
          <a:ln cap="flat" cmpd="sng" w="38100">
            <a:solidFill>
              <a:srgbClr val="F25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399" name="Google Shape;399;p21"/>
          <p:cNvSpPr/>
          <p:nvPr/>
        </p:nvSpPr>
        <p:spPr>
          <a:xfrm>
            <a:off x="3060225" y="1441675"/>
            <a:ext cx="3238812" cy="549828"/>
          </a:xfrm>
          <a:prstGeom prst="flowChartTermina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9900FF"/>
                </a:solidFill>
                <a:latin typeface="Lexend SemiBold"/>
                <a:ea typeface="Lexend SemiBold"/>
                <a:cs typeface="Lexend SemiBold"/>
                <a:sym typeface="Lexend SemiBold"/>
              </a:rPr>
              <a:t>UFC FIGHT STAT DATA</a:t>
            </a:r>
            <a:endParaRPr b="0" i="0" sz="1100" u="none" cap="none" strike="noStrike">
              <a:solidFill>
                <a:srgbClr val="9900FF"/>
              </a:solidFill>
              <a:latin typeface="Arial"/>
              <a:ea typeface="Arial"/>
              <a:cs typeface="Arial"/>
              <a:sym typeface="Arial"/>
            </a:endParaRPr>
          </a:p>
        </p:txBody>
      </p:sp>
      <p:pic>
        <p:nvPicPr>
          <p:cNvPr id="400" name="Google Shape;400;p21"/>
          <p:cNvPicPr preferRelativeResize="0"/>
          <p:nvPr/>
        </p:nvPicPr>
        <p:blipFill rotWithShape="1">
          <a:blip r:embed="rId3">
            <a:alphaModFix/>
          </a:blip>
          <a:srcRect b="6316" l="8831" r="2766" t="11548"/>
          <a:stretch/>
        </p:blipFill>
        <p:spPr>
          <a:xfrm>
            <a:off x="7332475" y="1192451"/>
            <a:ext cx="1218473" cy="1001301"/>
          </a:xfrm>
          <a:prstGeom prst="rect">
            <a:avLst/>
          </a:prstGeom>
          <a:noFill/>
          <a:ln>
            <a:noFill/>
          </a:ln>
        </p:spPr>
      </p:pic>
      <p:sp>
        <p:nvSpPr>
          <p:cNvPr id="401" name="Google Shape;401;p21"/>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1"/>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1"/>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1"/>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1"/>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p21"/>
          <p:cNvPicPr preferRelativeResize="0"/>
          <p:nvPr/>
        </p:nvPicPr>
        <p:blipFill rotWithShape="1">
          <a:blip r:embed="rId4">
            <a:alphaModFix/>
          </a:blip>
          <a:srcRect b="3899" l="2714" r="0" t="3900"/>
          <a:stretch/>
        </p:blipFill>
        <p:spPr>
          <a:xfrm>
            <a:off x="708073" y="2523573"/>
            <a:ext cx="2247525" cy="1529900"/>
          </a:xfrm>
          <a:prstGeom prst="rect">
            <a:avLst/>
          </a:prstGeom>
          <a:noFill/>
          <a:ln>
            <a:noFill/>
          </a:ln>
        </p:spPr>
      </p:pic>
      <p:pic>
        <p:nvPicPr>
          <p:cNvPr id="407" name="Google Shape;407;p21"/>
          <p:cNvPicPr preferRelativeResize="0"/>
          <p:nvPr/>
        </p:nvPicPr>
        <p:blipFill rotWithShape="1">
          <a:blip r:embed="rId5">
            <a:alphaModFix/>
          </a:blip>
          <a:srcRect b="0" l="0" r="0" t="4067"/>
          <a:stretch/>
        </p:blipFill>
        <p:spPr>
          <a:xfrm>
            <a:off x="3608650" y="2502500"/>
            <a:ext cx="2141950" cy="1541037"/>
          </a:xfrm>
          <a:prstGeom prst="rect">
            <a:avLst/>
          </a:prstGeom>
          <a:noFill/>
          <a:ln>
            <a:noFill/>
          </a:ln>
        </p:spPr>
      </p:pic>
      <p:pic>
        <p:nvPicPr>
          <p:cNvPr id="408" name="Google Shape;408;p21"/>
          <p:cNvPicPr preferRelativeResize="0"/>
          <p:nvPr/>
        </p:nvPicPr>
        <p:blipFill rotWithShape="1">
          <a:blip r:embed="rId6">
            <a:alphaModFix/>
          </a:blip>
          <a:srcRect b="0" l="0" r="0" t="0"/>
          <a:stretch/>
        </p:blipFill>
        <p:spPr>
          <a:xfrm>
            <a:off x="6299019" y="2523575"/>
            <a:ext cx="2034081" cy="1529900"/>
          </a:xfrm>
          <a:prstGeom prst="rect">
            <a:avLst/>
          </a:prstGeom>
          <a:noFill/>
          <a:ln>
            <a:noFill/>
          </a:ln>
        </p:spPr>
      </p:pic>
      <p:pic>
        <p:nvPicPr>
          <p:cNvPr id="409" name="Google Shape;409;p21"/>
          <p:cNvPicPr preferRelativeResize="0"/>
          <p:nvPr/>
        </p:nvPicPr>
        <p:blipFill rotWithShape="1">
          <a:blip r:embed="rId3">
            <a:alphaModFix/>
          </a:blip>
          <a:srcRect b="6316" l="8831" r="2766" t="11548"/>
          <a:stretch/>
        </p:blipFill>
        <p:spPr>
          <a:xfrm>
            <a:off x="992550" y="1200775"/>
            <a:ext cx="1218473" cy="1001277"/>
          </a:xfrm>
          <a:prstGeom prst="rect">
            <a:avLst/>
          </a:prstGeom>
          <a:noFill/>
          <a:ln>
            <a:noFill/>
          </a:ln>
        </p:spPr>
      </p:pic>
      <p:pic>
        <p:nvPicPr>
          <p:cNvPr id="410" name="Google Shape;410;p21"/>
          <p:cNvPicPr preferRelativeResize="0"/>
          <p:nvPr/>
        </p:nvPicPr>
        <p:blipFill rotWithShape="1">
          <a:blip r:embed="rId7">
            <a:alphaModFix/>
          </a:blip>
          <a:srcRect b="0" l="0" r="0" t="0"/>
          <a:stretch/>
        </p:blipFill>
        <p:spPr>
          <a:xfrm>
            <a:off x="175550" y="4554550"/>
            <a:ext cx="8648700" cy="2952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4" name="Shape 414"/>
        <p:cNvGrpSpPr/>
        <p:nvPr/>
      </p:nvGrpSpPr>
      <p:grpSpPr>
        <a:xfrm>
          <a:off x="0" y="0"/>
          <a:ext cx="0" cy="0"/>
          <a:chOff x="0" y="0"/>
          <a:chExt cx="0" cy="0"/>
        </a:xfrm>
      </p:grpSpPr>
      <p:sp>
        <p:nvSpPr>
          <p:cNvPr id="415" name="Google Shape;415;p22"/>
          <p:cNvSpPr/>
          <p:nvPr/>
        </p:nvSpPr>
        <p:spPr>
          <a:xfrm>
            <a:off x="1492875" y="185150"/>
            <a:ext cx="6373500" cy="761700"/>
          </a:xfrm>
          <a:prstGeom prst="ribbon2">
            <a:avLst>
              <a:gd fmla="val 16667" name="adj1"/>
              <a:gd fmla="val 50000" name="adj2"/>
            </a:avLst>
          </a:prstGeom>
          <a:solidFill>
            <a:schemeClr val="accent6"/>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416" name="Google Shape;416;p22"/>
          <p:cNvSpPr/>
          <p:nvPr/>
        </p:nvSpPr>
        <p:spPr>
          <a:xfrm>
            <a:off x="3060225" y="1284975"/>
            <a:ext cx="3238812" cy="467316"/>
          </a:xfrm>
          <a:prstGeom prst="flowChartTerminator">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6"/>
                </a:solidFill>
                <a:latin typeface="Lexend SemiBold"/>
                <a:ea typeface="Lexend SemiBold"/>
                <a:cs typeface="Lexend SemiBold"/>
                <a:sym typeface="Lexend SemiBold"/>
              </a:rPr>
              <a:t>UFC FIGHTER STAT DATA</a:t>
            </a:r>
            <a:endParaRPr b="0" i="0" sz="1100" u="none" cap="none" strike="noStrike">
              <a:solidFill>
                <a:schemeClr val="accent6"/>
              </a:solidFill>
              <a:latin typeface="Arial"/>
              <a:ea typeface="Arial"/>
              <a:cs typeface="Arial"/>
              <a:sym typeface="Arial"/>
            </a:endParaRPr>
          </a:p>
        </p:txBody>
      </p:sp>
      <p:sp>
        <p:nvSpPr>
          <p:cNvPr id="417" name="Google Shape;417;p22"/>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2"/>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2"/>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2"/>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22"/>
          <p:cNvPicPr preferRelativeResize="0"/>
          <p:nvPr/>
        </p:nvPicPr>
        <p:blipFill rotWithShape="1">
          <a:blip r:embed="rId3">
            <a:alphaModFix/>
          </a:blip>
          <a:srcRect b="0" l="0" r="0" t="0"/>
          <a:stretch/>
        </p:blipFill>
        <p:spPr>
          <a:xfrm>
            <a:off x="0" y="1830700"/>
            <a:ext cx="4427000" cy="3247575"/>
          </a:xfrm>
          <a:prstGeom prst="rect">
            <a:avLst/>
          </a:prstGeom>
          <a:noFill/>
          <a:ln>
            <a:noFill/>
          </a:ln>
        </p:spPr>
      </p:pic>
      <p:sp>
        <p:nvSpPr>
          <p:cNvPr id="423" name="Google Shape;423;p22"/>
          <p:cNvSpPr/>
          <p:nvPr/>
        </p:nvSpPr>
        <p:spPr>
          <a:xfrm>
            <a:off x="4572000" y="1951850"/>
            <a:ext cx="4416900" cy="2779200"/>
          </a:xfrm>
          <a:prstGeom prst="wedgeRoundRectCallout">
            <a:avLst>
              <a:gd fmla="val -20833" name="adj1"/>
              <a:gd fmla="val 62500" name="adj2"/>
              <a:gd fmla="val 0" name="adj3"/>
            </a:avLst>
          </a:prstGeom>
          <a:solidFill>
            <a:schemeClr val="dk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000" u="none" cap="none" strike="noStrike">
                <a:solidFill>
                  <a:schemeClr val="lt1"/>
                </a:solidFill>
                <a:latin typeface="Lexend"/>
                <a:ea typeface="Lexend"/>
                <a:cs typeface="Lexend"/>
                <a:sym typeface="Lexend"/>
              </a:rPr>
              <a:t>A fighter stance typically indicates whether a fighter predominantly fights in an orthodox stance (right-hand is closer to the opponent) or a southpaw stance (left-hand closer to the opponent).</a:t>
            </a:r>
            <a:endParaRPr b="1" i="0" sz="10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Lexend SemiBold"/>
              <a:ea typeface="Lexend SemiBold"/>
              <a:cs typeface="Lexend SemiBold"/>
              <a:sym typeface="Lexend SemiBold"/>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accent6"/>
                </a:solidFill>
                <a:latin typeface="Lexend SemiBold"/>
                <a:ea typeface="Lexend SemiBold"/>
                <a:cs typeface="Lexend SemiBold"/>
                <a:sym typeface="Lexend SemiBold"/>
              </a:rPr>
              <a:t>1.Orthodox-  Employed by Highest Number of fighters  &lt;2000 according to the data.</a:t>
            </a:r>
            <a:endParaRPr b="0" i="0" sz="1000" u="none" cap="none" strike="noStrike">
              <a:solidFill>
                <a:schemeClr val="accent6"/>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1100"/>
              <a:buFont typeface="Arial"/>
              <a:buNone/>
            </a:pPr>
            <a:r>
              <a:t/>
            </a:r>
            <a:endParaRPr b="0" i="0" sz="1000" u="none" cap="none" strike="noStrike">
              <a:solidFill>
                <a:schemeClr val="accent6"/>
              </a:solidFill>
              <a:latin typeface="Lexend SemiBold"/>
              <a:ea typeface="Lexend SemiBold"/>
              <a:cs typeface="Lexend SemiBold"/>
              <a:sym typeface="Lexend SemiBold"/>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accent6"/>
                </a:solidFill>
                <a:latin typeface="Lexend SemiBold"/>
                <a:ea typeface="Lexend SemiBold"/>
                <a:cs typeface="Lexend SemiBold"/>
                <a:sym typeface="Lexend SemiBold"/>
              </a:rPr>
              <a:t>2.Southpaw- Employed by around 500 fighters.</a:t>
            </a:r>
            <a:endParaRPr b="0" i="0" sz="1000" u="none" cap="none" strike="noStrike">
              <a:solidFill>
                <a:schemeClr val="accent6"/>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1100"/>
              <a:buFont typeface="Arial"/>
              <a:buNone/>
            </a:pPr>
            <a:r>
              <a:t/>
            </a:r>
            <a:endParaRPr b="0" i="0" sz="1000" u="none" cap="none" strike="noStrike">
              <a:solidFill>
                <a:schemeClr val="accent6"/>
              </a:solidFill>
              <a:latin typeface="Lexend SemiBold"/>
              <a:ea typeface="Lexend SemiBold"/>
              <a:cs typeface="Lexend SemiBold"/>
              <a:sym typeface="Lexend SemiBold"/>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accent6"/>
                </a:solidFill>
                <a:latin typeface="Lexend SemiBold"/>
                <a:ea typeface="Lexend SemiBold"/>
                <a:cs typeface="Lexend SemiBold"/>
                <a:sym typeface="Lexend SemiBold"/>
              </a:rPr>
              <a:t>3.Switch - Approximately 250 fighters have the ability to switch b/w orthodox and southpaw during the fight.</a:t>
            </a:r>
            <a:endParaRPr b="0" i="0" sz="1000" u="none" cap="none" strike="noStrike">
              <a:solidFill>
                <a:schemeClr val="accent6"/>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1100"/>
              <a:buFont typeface="Arial"/>
              <a:buNone/>
            </a:pPr>
            <a:r>
              <a:t/>
            </a:r>
            <a:endParaRPr b="0" i="0" sz="1000" u="none" cap="none" strike="noStrike">
              <a:solidFill>
                <a:schemeClr val="accent6"/>
              </a:solidFill>
              <a:latin typeface="Lexend SemiBold"/>
              <a:ea typeface="Lexend SemiBold"/>
              <a:cs typeface="Lexend SemiBold"/>
              <a:sym typeface="Lexend SemiBold"/>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accent6"/>
                </a:solidFill>
                <a:latin typeface="Lexend SemiBold"/>
                <a:ea typeface="Lexend SemiBold"/>
                <a:cs typeface="Lexend SemiBold"/>
                <a:sym typeface="Lexend SemiBold"/>
              </a:rPr>
              <a:t>4.Sideways- Body is positioned more sideways relative to the opponent.</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7" name="Shape 427"/>
        <p:cNvGrpSpPr/>
        <p:nvPr/>
      </p:nvGrpSpPr>
      <p:grpSpPr>
        <a:xfrm>
          <a:off x="0" y="0"/>
          <a:ext cx="0" cy="0"/>
          <a:chOff x="0" y="0"/>
          <a:chExt cx="0" cy="0"/>
        </a:xfrm>
      </p:grpSpPr>
      <p:sp>
        <p:nvSpPr>
          <p:cNvPr id="428" name="Google Shape;428;p23"/>
          <p:cNvSpPr/>
          <p:nvPr/>
        </p:nvSpPr>
        <p:spPr>
          <a:xfrm>
            <a:off x="1492875" y="185150"/>
            <a:ext cx="6373500" cy="761700"/>
          </a:xfrm>
          <a:prstGeom prst="ribbon2">
            <a:avLst>
              <a:gd fmla="val 16667" name="adj1"/>
              <a:gd fmla="val 50000" name="adj2"/>
            </a:avLst>
          </a:prstGeom>
          <a:solidFill>
            <a:schemeClr val="accent6"/>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429" name="Google Shape;429;p23"/>
          <p:cNvSpPr/>
          <p:nvPr/>
        </p:nvSpPr>
        <p:spPr>
          <a:xfrm>
            <a:off x="3060225" y="1284975"/>
            <a:ext cx="3238812" cy="467316"/>
          </a:xfrm>
          <a:prstGeom prst="flowChartTerminator">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6"/>
                </a:solidFill>
                <a:latin typeface="Lexend SemiBold"/>
                <a:ea typeface="Lexend SemiBold"/>
                <a:cs typeface="Lexend SemiBold"/>
                <a:sym typeface="Lexend SemiBold"/>
              </a:rPr>
              <a:t>UFC FIGHTER STAT DATA</a:t>
            </a:r>
            <a:endParaRPr b="0" i="0" sz="1100" u="none" cap="none" strike="noStrike">
              <a:solidFill>
                <a:schemeClr val="accent6"/>
              </a:solidFill>
              <a:latin typeface="Arial"/>
              <a:ea typeface="Arial"/>
              <a:cs typeface="Arial"/>
              <a:sym typeface="Arial"/>
            </a:endParaRPr>
          </a:p>
        </p:txBody>
      </p:sp>
      <p:sp>
        <p:nvSpPr>
          <p:cNvPr id="430" name="Google Shape;430;p23"/>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3"/>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3"/>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3"/>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3"/>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3"/>
          <p:cNvSpPr/>
          <p:nvPr/>
        </p:nvSpPr>
        <p:spPr>
          <a:xfrm>
            <a:off x="4572000" y="1951850"/>
            <a:ext cx="4416900" cy="2779200"/>
          </a:xfrm>
          <a:prstGeom prst="wedgeRoundRectCallout">
            <a:avLst>
              <a:gd fmla="val -20833" name="adj1"/>
              <a:gd fmla="val 62500" name="adj2"/>
              <a:gd fmla="val 0" name="adj3"/>
            </a:avLst>
          </a:prstGeom>
          <a:solidFill>
            <a:schemeClr val="dk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36" name="Google Shape;436;p23"/>
          <p:cNvPicPr preferRelativeResize="0"/>
          <p:nvPr/>
        </p:nvPicPr>
        <p:blipFill rotWithShape="1">
          <a:blip r:embed="rId3">
            <a:alphaModFix/>
          </a:blip>
          <a:srcRect b="0" l="0" r="0" t="0"/>
          <a:stretch/>
        </p:blipFill>
        <p:spPr>
          <a:xfrm>
            <a:off x="152400" y="2056250"/>
            <a:ext cx="4267199" cy="2779200"/>
          </a:xfrm>
          <a:prstGeom prst="rect">
            <a:avLst/>
          </a:prstGeom>
          <a:noFill/>
          <a:ln>
            <a:noFill/>
          </a:ln>
        </p:spPr>
      </p:pic>
      <p:pic>
        <p:nvPicPr>
          <p:cNvPr id="437" name="Google Shape;437;p23"/>
          <p:cNvPicPr preferRelativeResize="0"/>
          <p:nvPr/>
        </p:nvPicPr>
        <p:blipFill rotWithShape="1">
          <a:blip r:embed="rId4">
            <a:alphaModFix/>
          </a:blip>
          <a:srcRect b="0" l="0" r="0" t="0"/>
          <a:stretch/>
        </p:blipFill>
        <p:spPr>
          <a:xfrm>
            <a:off x="4774613" y="3410700"/>
            <a:ext cx="4011675" cy="10514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1" name="Shape 441"/>
        <p:cNvGrpSpPr/>
        <p:nvPr/>
      </p:nvGrpSpPr>
      <p:grpSpPr>
        <a:xfrm>
          <a:off x="0" y="0"/>
          <a:ext cx="0" cy="0"/>
          <a:chOff x="0" y="0"/>
          <a:chExt cx="0" cy="0"/>
        </a:xfrm>
      </p:grpSpPr>
      <p:sp>
        <p:nvSpPr>
          <p:cNvPr id="442" name="Google Shape;442;p24"/>
          <p:cNvSpPr/>
          <p:nvPr/>
        </p:nvSpPr>
        <p:spPr>
          <a:xfrm>
            <a:off x="1492875" y="185150"/>
            <a:ext cx="6373500" cy="761700"/>
          </a:xfrm>
          <a:prstGeom prst="ribbon2">
            <a:avLst>
              <a:gd fmla="val 16667" name="adj1"/>
              <a:gd fmla="val 50000" name="adj2"/>
            </a:avLst>
          </a:prstGeom>
          <a:solidFill>
            <a:schemeClr val="accent6"/>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443" name="Google Shape;443;p24"/>
          <p:cNvSpPr/>
          <p:nvPr/>
        </p:nvSpPr>
        <p:spPr>
          <a:xfrm>
            <a:off x="3060225" y="1284975"/>
            <a:ext cx="3238812" cy="467316"/>
          </a:xfrm>
          <a:prstGeom prst="flowChartTerminator">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6"/>
                </a:solidFill>
                <a:latin typeface="Lexend SemiBold"/>
                <a:ea typeface="Lexend SemiBold"/>
                <a:cs typeface="Lexend SemiBold"/>
                <a:sym typeface="Lexend SemiBold"/>
              </a:rPr>
              <a:t>UFC FIGHTER STAT DATA</a:t>
            </a:r>
            <a:endParaRPr b="0" i="0" sz="1100" u="none" cap="none" strike="noStrike">
              <a:solidFill>
                <a:schemeClr val="accent6"/>
              </a:solidFill>
              <a:latin typeface="Arial"/>
              <a:ea typeface="Arial"/>
              <a:cs typeface="Arial"/>
              <a:sym typeface="Arial"/>
            </a:endParaRPr>
          </a:p>
        </p:txBody>
      </p:sp>
      <p:sp>
        <p:nvSpPr>
          <p:cNvPr id="444" name="Google Shape;444;p24"/>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4"/>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p:nvPr/>
        </p:nvSpPr>
        <p:spPr>
          <a:xfrm>
            <a:off x="4572000" y="1951850"/>
            <a:ext cx="4416900" cy="2779200"/>
          </a:xfrm>
          <a:prstGeom prst="wedgeRoundRectCallout">
            <a:avLst>
              <a:gd fmla="val -20833" name="adj1"/>
              <a:gd fmla="val 62500" name="adj2"/>
              <a:gd fmla="val 0" name="adj3"/>
            </a:avLst>
          </a:prstGeom>
          <a:solidFill>
            <a:schemeClr val="dk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50" name="Google Shape;450;p24"/>
          <p:cNvPicPr preferRelativeResize="0"/>
          <p:nvPr/>
        </p:nvPicPr>
        <p:blipFill rotWithShape="1">
          <a:blip r:embed="rId3">
            <a:alphaModFix/>
          </a:blip>
          <a:srcRect b="0" l="0" r="0" t="0"/>
          <a:stretch/>
        </p:blipFill>
        <p:spPr>
          <a:xfrm>
            <a:off x="152400" y="1904701"/>
            <a:ext cx="4267200" cy="2779200"/>
          </a:xfrm>
          <a:prstGeom prst="rect">
            <a:avLst/>
          </a:prstGeom>
          <a:noFill/>
          <a:ln>
            <a:noFill/>
          </a:ln>
        </p:spPr>
      </p:pic>
      <p:pic>
        <p:nvPicPr>
          <p:cNvPr id="451" name="Google Shape;451;p24"/>
          <p:cNvPicPr preferRelativeResize="0"/>
          <p:nvPr/>
        </p:nvPicPr>
        <p:blipFill rotWithShape="1">
          <a:blip r:embed="rId4">
            <a:alphaModFix/>
          </a:blip>
          <a:srcRect b="6316" l="8831" r="2766" t="11548"/>
          <a:stretch/>
        </p:blipFill>
        <p:spPr>
          <a:xfrm>
            <a:off x="7403650" y="3850198"/>
            <a:ext cx="1740349" cy="1293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5" name="Shape 455"/>
        <p:cNvGrpSpPr/>
        <p:nvPr/>
      </p:nvGrpSpPr>
      <p:grpSpPr>
        <a:xfrm>
          <a:off x="0" y="0"/>
          <a:ext cx="0" cy="0"/>
          <a:chOff x="0" y="0"/>
          <a:chExt cx="0" cy="0"/>
        </a:xfrm>
      </p:grpSpPr>
      <p:sp>
        <p:nvSpPr>
          <p:cNvPr id="456" name="Google Shape;456;p25"/>
          <p:cNvSpPr/>
          <p:nvPr/>
        </p:nvSpPr>
        <p:spPr>
          <a:xfrm>
            <a:off x="1492875" y="185150"/>
            <a:ext cx="6373500" cy="761700"/>
          </a:xfrm>
          <a:prstGeom prst="ribbon2">
            <a:avLst>
              <a:gd fmla="val 16667" name="adj1"/>
              <a:gd fmla="val 50000" name="adj2"/>
            </a:avLst>
          </a:prstGeom>
          <a:solidFill>
            <a:srgbClr val="FFFF00"/>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457" name="Google Shape;457;p25"/>
          <p:cNvSpPr/>
          <p:nvPr/>
        </p:nvSpPr>
        <p:spPr>
          <a:xfrm>
            <a:off x="3333400" y="1415800"/>
            <a:ext cx="2876688" cy="588384"/>
          </a:xfrm>
          <a:prstGeom prst="flowChartTerminator">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9900FF"/>
                </a:solidFill>
                <a:latin typeface="Lexend SemiBold"/>
                <a:ea typeface="Lexend SemiBold"/>
                <a:cs typeface="Lexend SemiBold"/>
                <a:sym typeface="Lexend SemiBold"/>
              </a:rPr>
              <a:t>UFC FIGHT STAT DATA</a:t>
            </a:r>
            <a:endParaRPr b="0" i="0" sz="1100" u="none" cap="none" strike="noStrike">
              <a:solidFill>
                <a:srgbClr val="9900FF"/>
              </a:solidFill>
              <a:latin typeface="Arial"/>
              <a:ea typeface="Arial"/>
              <a:cs typeface="Arial"/>
              <a:sym typeface="Arial"/>
            </a:endParaRPr>
          </a:p>
        </p:txBody>
      </p:sp>
      <p:pic>
        <p:nvPicPr>
          <p:cNvPr id="458" name="Google Shape;458;p25"/>
          <p:cNvPicPr preferRelativeResize="0"/>
          <p:nvPr/>
        </p:nvPicPr>
        <p:blipFill rotWithShape="1">
          <a:blip r:embed="rId3">
            <a:alphaModFix/>
          </a:blip>
          <a:srcRect b="6316" l="8831" r="2766" t="11548"/>
          <a:stretch/>
        </p:blipFill>
        <p:spPr>
          <a:xfrm>
            <a:off x="7332475" y="1192451"/>
            <a:ext cx="1218473" cy="1001301"/>
          </a:xfrm>
          <a:prstGeom prst="rect">
            <a:avLst/>
          </a:prstGeom>
          <a:noFill/>
          <a:ln>
            <a:noFill/>
          </a:ln>
        </p:spPr>
      </p:pic>
      <p:sp>
        <p:nvSpPr>
          <p:cNvPr id="459" name="Google Shape;459;p25"/>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5"/>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5"/>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5"/>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5"/>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4" name="Google Shape;464;p25"/>
          <p:cNvPicPr preferRelativeResize="0"/>
          <p:nvPr/>
        </p:nvPicPr>
        <p:blipFill rotWithShape="1">
          <a:blip r:embed="rId3">
            <a:alphaModFix/>
          </a:blip>
          <a:srcRect b="6316" l="8831" r="2766" t="11548"/>
          <a:stretch/>
        </p:blipFill>
        <p:spPr>
          <a:xfrm>
            <a:off x="992550" y="1200775"/>
            <a:ext cx="1218473" cy="1001277"/>
          </a:xfrm>
          <a:prstGeom prst="rect">
            <a:avLst/>
          </a:prstGeom>
          <a:noFill/>
          <a:ln>
            <a:noFill/>
          </a:ln>
        </p:spPr>
      </p:pic>
      <p:pic>
        <p:nvPicPr>
          <p:cNvPr id="465" name="Google Shape;465;p25"/>
          <p:cNvPicPr preferRelativeResize="0"/>
          <p:nvPr/>
        </p:nvPicPr>
        <p:blipFill rotWithShape="1">
          <a:blip r:embed="rId4">
            <a:alphaModFix/>
          </a:blip>
          <a:srcRect b="0" l="0" r="0" t="0"/>
          <a:stretch/>
        </p:blipFill>
        <p:spPr>
          <a:xfrm>
            <a:off x="585025" y="2414550"/>
            <a:ext cx="2459680" cy="1137936"/>
          </a:xfrm>
          <a:prstGeom prst="rect">
            <a:avLst/>
          </a:prstGeom>
          <a:noFill/>
          <a:ln>
            <a:noFill/>
          </a:ln>
        </p:spPr>
      </p:pic>
      <p:pic>
        <p:nvPicPr>
          <p:cNvPr id="466" name="Google Shape;466;p25"/>
          <p:cNvPicPr preferRelativeResize="0"/>
          <p:nvPr/>
        </p:nvPicPr>
        <p:blipFill rotWithShape="1">
          <a:blip r:embed="rId5">
            <a:alphaModFix/>
          </a:blip>
          <a:srcRect b="0" l="0" r="0" t="0"/>
          <a:stretch/>
        </p:blipFill>
        <p:spPr>
          <a:xfrm>
            <a:off x="3278426" y="2473113"/>
            <a:ext cx="2802389" cy="1137937"/>
          </a:xfrm>
          <a:prstGeom prst="rect">
            <a:avLst/>
          </a:prstGeom>
          <a:noFill/>
          <a:ln>
            <a:noFill/>
          </a:ln>
        </p:spPr>
      </p:pic>
      <p:pic>
        <p:nvPicPr>
          <p:cNvPr id="467" name="Google Shape;467;p25"/>
          <p:cNvPicPr preferRelativeResize="0"/>
          <p:nvPr/>
        </p:nvPicPr>
        <p:blipFill rotWithShape="1">
          <a:blip r:embed="rId6">
            <a:alphaModFix/>
          </a:blip>
          <a:srcRect b="0" l="0" r="0" t="0"/>
          <a:stretch/>
        </p:blipFill>
        <p:spPr>
          <a:xfrm>
            <a:off x="6314544" y="2435165"/>
            <a:ext cx="2459681" cy="1120683"/>
          </a:xfrm>
          <a:prstGeom prst="rect">
            <a:avLst/>
          </a:prstGeom>
          <a:noFill/>
          <a:ln>
            <a:noFill/>
          </a:ln>
        </p:spPr>
      </p:pic>
      <p:pic>
        <p:nvPicPr>
          <p:cNvPr id="468" name="Google Shape;468;p25"/>
          <p:cNvPicPr preferRelativeResize="0"/>
          <p:nvPr/>
        </p:nvPicPr>
        <p:blipFill rotWithShape="1">
          <a:blip r:embed="rId7">
            <a:alphaModFix/>
          </a:blip>
          <a:srcRect b="0" l="0" r="0" t="0"/>
          <a:stretch/>
        </p:blipFill>
        <p:spPr>
          <a:xfrm>
            <a:off x="585025" y="3764975"/>
            <a:ext cx="7228725" cy="392525"/>
          </a:xfrm>
          <a:prstGeom prst="rect">
            <a:avLst/>
          </a:prstGeom>
          <a:noFill/>
          <a:ln cap="flat" cmpd="sng" w="9525">
            <a:solidFill>
              <a:schemeClr val="dk1"/>
            </a:solidFill>
            <a:prstDash val="solid"/>
            <a:round/>
            <a:headEnd len="sm" w="sm" type="none"/>
            <a:tailEnd len="sm" w="sm" type="none"/>
          </a:ln>
        </p:spPr>
      </p:pic>
      <p:sp>
        <p:nvSpPr>
          <p:cNvPr id="469" name="Google Shape;469;p25"/>
          <p:cNvSpPr txBox="1"/>
          <p:nvPr/>
        </p:nvSpPr>
        <p:spPr>
          <a:xfrm>
            <a:off x="585025" y="4504700"/>
            <a:ext cx="7291800" cy="392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Courier New"/>
                <a:ea typeface="Courier New"/>
                <a:cs typeface="Courier New"/>
                <a:sym typeface="Courier New"/>
              </a:rPr>
              <a:t>Avg.Fighter Age= </a:t>
            </a:r>
            <a:r>
              <a:rPr b="1" i="0" lang="en" sz="900" u="none" cap="none" strike="noStrike">
                <a:solidFill>
                  <a:srgbClr val="4A86E8"/>
                </a:solidFill>
                <a:latin typeface="Courier New"/>
                <a:ea typeface="Courier New"/>
                <a:cs typeface="Courier New"/>
                <a:sym typeface="Courier New"/>
              </a:rPr>
              <a:t>CALCULATE(SUM(ufc_fighter_data[Age])/COUNT(ufc_Fighter_data[Fighter_id]))</a:t>
            </a:r>
            <a:endParaRPr b="1" i="0" sz="900" u="none" cap="none" strike="noStrike">
              <a:solidFill>
                <a:srgbClr val="4A86E8"/>
              </a:solidFill>
              <a:latin typeface="Courier New"/>
              <a:ea typeface="Courier New"/>
              <a:cs typeface="Courier New"/>
              <a:sym typeface="Courier New"/>
            </a:endParaRPr>
          </a:p>
        </p:txBody>
      </p:sp>
      <p:pic>
        <p:nvPicPr>
          <p:cNvPr id="470" name="Google Shape;470;p25"/>
          <p:cNvPicPr preferRelativeResize="0"/>
          <p:nvPr/>
        </p:nvPicPr>
        <p:blipFill rotWithShape="1">
          <a:blip r:embed="rId8">
            <a:alphaModFix/>
          </a:blip>
          <a:srcRect b="0" l="0" r="0" t="0"/>
          <a:stretch/>
        </p:blipFill>
        <p:spPr>
          <a:xfrm>
            <a:off x="553425" y="4157501"/>
            <a:ext cx="7291924" cy="347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sp>
        <p:nvSpPr>
          <p:cNvPr id="475" name="Google Shape;475;p26"/>
          <p:cNvSpPr/>
          <p:nvPr/>
        </p:nvSpPr>
        <p:spPr>
          <a:xfrm>
            <a:off x="1492875" y="185150"/>
            <a:ext cx="6373500" cy="761700"/>
          </a:xfrm>
          <a:prstGeom prst="ribbon2">
            <a:avLst>
              <a:gd fmla="val 16667" name="adj1"/>
              <a:gd fmla="val 50000" name="adj2"/>
            </a:avLst>
          </a:prstGeom>
          <a:solidFill>
            <a:srgbClr val="FFFF00"/>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exend SemiBold"/>
                <a:ea typeface="Lexend SemiBold"/>
                <a:cs typeface="Lexend SemiBold"/>
                <a:sym typeface="Lexend SemiBold"/>
              </a:rPr>
              <a:t>Power-Bi Dashboard </a:t>
            </a:r>
            <a:endParaRPr b="0" i="0" sz="1800" u="none" cap="none" strike="noStrike">
              <a:solidFill>
                <a:schemeClr val="dk1"/>
              </a:solidFill>
              <a:latin typeface="Lexend SemiBold"/>
              <a:ea typeface="Lexend SemiBold"/>
              <a:cs typeface="Lexend SemiBold"/>
              <a:sym typeface="Lexend SemiBold"/>
            </a:endParaRPr>
          </a:p>
          <a:p>
            <a:pPr indent="0" lvl="0" marL="0" marR="0" rtl="0" algn="ctr">
              <a:lnSpc>
                <a:spcPct val="100000"/>
              </a:lnSpc>
              <a:spcBef>
                <a:spcPts val="0"/>
              </a:spcBef>
              <a:spcAft>
                <a:spcPts val="0"/>
              </a:spcAft>
              <a:buClr>
                <a:schemeClr val="dk1"/>
              </a:buClr>
              <a:buSzPts val="2000"/>
              <a:buFont typeface="Arial"/>
              <a:buNone/>
            </a:pPr>
            <a:r>
              <a:rPr b="0" i="0" lang="en" sz="1400" u="none" cap="none" strike="noStrike">
                <a:solidFill>
                  <a:schemeClr val="dk1"/>
                </a:solidFill>
                <a:latin typeface="Lexend Medium"/>
                <a:ea typeface="Lexend Medium"/>
                <a:cs typeface="Lexend Medium"/>
                <a:sym typeface="Lexend Medium"/>
              </a:rPr>
              <a:t>Key performance indicators</a:t>
            </a:r>
            <a:endParaRPr b="0" i="0" sz="1200" u="none" cap="none" strike="noStrike">
              <a:solidFill>
                <a:schemeClr val="dk1"/>
              </a:solidFill>
              <a:latin typeface="Lexend Medium"/>
              <a:ea typeface="Lexend Medium"/>
              <a:cs typeface="Lexend Medium"/>
              <a:sym typeface="Lexend Medium"/>
            </a:endParaRPr>
          </a:p>
        </p:txBody>
      </p:sp>
      <p:sp>
        <p:nvSpPr>
          <p:cNvPr id="476" name="Google Shape;476;p26"/>
          <p:cNvSpPr/>
          <p:nvPr/>
        </p:nvSpPr>
        <p:spPr>
          <a:xfrm>
            <a:off x="3333400" y="1415800"/>
            <a:ext cx="2876688" cy="588384"/>
          </a:xfrm>
          <a:prstGeom prst="flowChartTerminator">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9900FF"/>
                </a:solidFill>
                <a:latin typeface="Lexend SemiBold"/>
                <a:ea typeface="Lexend SemiBold"/>
                <a:cs typeface="Lexend SemiBold"/>
                <a:sym typeface="Lexend SemiBold"/>
              </a:rPr>
              <a:t>UFC FIGHT STAT DATA</a:t>
            </a:r>
            <a:endParaRPr b="0" i="0" sz="1100" u="none" cap="none" strike="noStrike">
              <a:solidFill>
                <a:srgbClr val="9900FF"/>
              </a:solidFill>
              <a:latin typeface="Arial"/>
              <a:ea typeface="Arial"/>
              <a:cs typeface="Arial"/>
              <a:sym typeface="Arial"/>
            </a:endParaRPr>
          </a:p>
        </p:txBody>
      </p:sp>
      <p:pic>
        <p:nvPicPr>
          <p:cNvPr id="477" name="Google Shape;477;p26"/>
          <p:cNvPicPr preferRelativeResize="0"/>
          <p:nvPr/>
        </p:nvPicPr>
        <p:blipFill rotWithShape="1">
          <a:blip r:embed="rId3">
            <a:alphaModFix/>
          </a:blip>
          <a:srcRect b="6316" l="8831" r="2766" t="11548"/>
          <a:stretch/>
        </p:blipFill>
        <p:spPr>
          <a:xfrm>
            <a:off x="7332475" y="1192451"/>
            <a:ext cx="1218473" cy="1001301"/>
          </a:xfrm>
          <a:prstGeom prst="rect">
            <a:avLst/>
          </a:prstGeom>
          <a:noFill/>
          <a:ln>
            <a:noFill/>
          </a:ln>
        </p:spPr>
      </p:pic>
      <p:sp>
        <p:nvSpPr>
          <p:cNvPr id="478" name="Google Shape;478;p26"/>
          <p:cNvSpPr/>
          <p:nvPr/>
        </p:nvSpPr>
        <p:spPr>
          <a:xfrm>
            <a:off x="-228600" y="-58932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6"/>
          <p:cNvSpPr/>
          <p:nvPr/>
        </p:nvSpPr>
        <p:spPr>
          <a:xfrm>
            <a:off x="-208173" y="-55814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FF9E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6"/>
          <p:cNvSpPr/>
          <p:nvPr/>
        </p:nvSpPr>
        <p:spPr>
          <a:xfrm>
            <a:off x="35451" y="-337521"/>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6"/>
          <p:cNvSpPr/>
          <p:nvPr/>
        </p:nvSpPr>
        <p:spPr>
          <a:xfrm>
            <a:off x="299502" y="-85716"/>
            <a:ext cx="957101" cy="1049176"/>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6"/>
          <p:cNvSpPr/>
          <p:nvPr/>
        </p:nvSpPr>
        <p:spPr>
          <a:xfrm>
            <a:off x="319929" y="-54533"/>
            <a:ext cx="916241" cy="1001290"/>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26"/>
          <p:cNvPicPr preferRelativeResize="0"/>
          <p:nvPr/>
        </p:nvPicPr>
        <p:blipFill rotWithShape="1">
          <a:blip r:embed="rId3">
            <a:alphaModFix/>
          </a:blip>
          <a:srcRect b="6316" l="8831" r="2766" t="11548"/>
          <a:stretch/>
        </p:blipFill>
        <p:spPr>
          <a:xfrm>
            <a:off x="992550" y="1200775"/>
            <a:ext cx="1218473" cy="1001277"/>
          </a:xfrm>
          <a:prstGeom prst="rect">
            <a:avLst/>
          </a:prstGeom>
          <a:noFill/>
          <a:ln>
            <a:noFill/>
          </a:ln>
        </p:spPr>
      </p:pic>
      <p:pic>
        <p:nvPicPr>
          <p:cNvPr id="484" name="Google Shape;484;p26"/>
          <p:cNvPicPr preferRelativeResize="0"/>
          <p:nvPr/>
        </p:nvPicPr>
        <p:blipFill rotWithShape="1">
          <a:blip r:embed="rId4">
            <a:alphaModFix/>
          </a:blip>
          <a:srcRect b="0" l="0" r="0" t="0"/>
          <a:stretch/>
        </p:blipFill>
        <p:spPr>
          <a:xfrm>
            <a:off x="545875" y="2369625"/>
            <a:ext cx="2581271" cy="1395889"/>
          </a:xfrm>
          <a:prstGeom prst="rect">
            <a:avLst/>
          </a:prstGeom>
          <a:noFill/>
          <a:ln>
            <a:noFill/>
          </a:ln>
        </p:spPr>
      </p:pic>
      <p:pic>
        <p:nvPicPr>
          <p:cNvPr id="485" name="Google Shape;485;p26"/>
          <p:cNvPicPr preferRelativeResize="0"/>
          <p:nvPr/>
        </p:nvPicPr>
        <p:blipFill rotWithShape="1">
          <a:blip r:embed="rId5">
            <a:alphaModFix/>
          </a:blip>
          <a:srcRect b="0" l="0" r="0" t="0"/>
          <a:stretch/>
        </p:blipFill>
        <p:spPr>
          <a:xfrm>
            <a:off x="6071805" y="2426812"/>
            <a:ext cx="2814245" cy="1338713"/>
          </a:xfrm>
          <a:prstGeom prst="rect">
            <a:avLst/>
          </a:prstGeom>
          <a:noFill/>
          <a:ln>
            <a:noFill/>
          </a:ln>
        </p:spPr>
      </p:pic>
      <p:sp>
        <p:nvSpPr>
          <p:cNvPr id="486" name="Google Shape;486;p26"/>
          <p:cNvSpPr txBox="1"/>
          <p:nvPr/>
        </p:nvSpPr>
        <p:spPr>
          <a:xfrm>
            <a:off x="545875" y="3933100"/>
            <a:ext cx="3104400" cy="902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chemeClr val="lt1"/>
                </a:solidFill>
                <a:latin typeface="Courier New"/>
                <a:ea typeface="Courier New"/>
                <a:cs typeface="Courier New"/>
                <a:sym typeface="Courier New"/>
              </a:rPr>
              <a:t>Avg Weight(lbs)=CALCULATE(SUM(ufc_fighter_data[fighter_weight_lbs])/COUNT(ufc_Fighter_data[Fighter_id]))</a:t>
            </a:r>
            <a:endParaRPr b="0" i="0" sz="1200" u="none" cap="none" strike="noStrike">
              <a:solidFill>
                <a:schemeClr val="lt1"/>
              </a:solidFill>
              <a:latin typeface="Arial"/>
              <a:ea typeface="Arial"/>
              <a:cs typeface="Arial"/>
              <a:sym typeface="Arial"/>
            </a:endParaRPr>
          </a:p>
        </p:txBody>
      </p:sp>
      <p:sp>
        <p:nvSpPr>
          <p:cNvPr id="487" name="Google Shape;487;p26"/>
          <p:cNvSpPr txBox="1"/>
          <p:nvPr/>
        </p:nvSpPr>
        <p:spPr>
          <a:xfrm>
            <a:off x="6304850" y="3907150"/>
            <a:ext cx="2581200" cy="954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1000" u="none" cap="none" strike="noStrike">
                <a:solidFill>
                  <a:schemeClr val="lt1"/>
                </a:solidFill>
                <a:latin typeface="Courier New"/>
                <a:ea typeface="Courier New"/>
                <a:cs typeface="Courier New"/>
                <a:sym typeface="Courier New"/>
              </a:rPr>
              <a:t>Avg fighter height(cms)=CALCULATE(SUM(ufc_fighter_data[fighter_height_cms])/COUNT(ufc_Fighter_data[Fighter_id]))</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1" name="Shape 491"/>
        <p:cNvGrpSpPr/>
        <p:nvPr/>
      </p:nvGrpSpPr>
      <p:grpSpPr>
        <a:xfrm>
          <a:off x="0" y="0"/>
          <a:ext cx="0" cy="0"/>
          <a:chOff x="0" y="0"/>
          <a:chExt cx="0" cy="0"/>
        </a:xfrm>
      </p:grpSpPr>
      <p:sp>
        <p:nvSpPr>
          <p:cNvPr id="492" name="Google Shape;492;p27"/>
          <p:cNvSpPr txBox="1"/>
          <p:nvPr/>
        </p:nvSpPr>
        <p:spPr>
          <a:xfrm>
            <a:off x="316050" y="322825"/>
            <a:ext cx="8511900" cy="40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900" u="none" cap="none" strike="noStrike">
                <a:solidFill>
                  <a:schemeClr val="accent6"/>
                </a:solidFill>
                <a:latin typeface="Arial"/>
                <a:ea typeface="Arial"/>
                <a:cs typeface="Arial"/>
                <a:sym typeface="Arial"/>
              </a:rPr>
              <a:t>Insights drawn from Fight Stat Dashboard:</a:t>
            </a:r>
            <a:endParaRPr b="1" i="0" sz="19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chemeClr val="dk2"/>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AutoNum type="arabicParenR"/>
            </a:pPr>
            <a:r>
              <a:rPr b="0" i="0" lang="en" sz="2000" u="none" cap="none" strike="noStrike">
                <a:solidFill>
                  <a:schemeClr val="lt1"/>
                </a:solidFill>
                <a:latin typeface="Arial"/>
                <a:ea typeface="Arial"/>
                <a:cs typeface="Arial"/>
                <a:sym typeface="Arial"/>
              </a:rPr>
              <a:t>Most of the fights occurred in UFC according to weight class is of Light weight class followed by WelterWeight class,MiddleWeight class and Featherweight class etc.</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AutoNum type="arabicParenR"/>
            </a:pPr>
            <a:r>
              <a:rPr b="0" i="0" lang="en" sz="2000" u="none" cap="none" strike="noStrike">
                <a:solidFill>
                  <a:schemeClr val="lt1"/>
                </a:solidFill>
                <a:latin typeface="Arial"/>
                <a:ea typeface="Arial"/>
                <a:cs typeface="Arial"/>
                <a:sym typeface="Arial"/>
              </a:rPr>
              <a:t>Most of the fights’ result in UFC is Decision result followed by KO/TKO,Submission etc.</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AutoNum type="arabicParenR"/>
            </a:pPr>
            <a:r>
              <a:rPr b="0" i="0" lang="en" sz="2000" u="none" cap="none" strike="noStrike">
                <a:solidFill>
                  <a:schemeClr val="lt1"/>
                </a:solidFill>
                <a:latin typeface="Arial"/>
                <a:ea typeface="Arial"/>
                <a:cs typeface="Arial"/>
                <a:sym typeface="Arial"/>
              </a:rPr>
              <a:t>From the year v/s no. of fights graph, it can be seen clearly that there an increasing trend of the fights which shows that UFC has gain much popularity in the past few years especially after 2004-2005. It can be also seen that after 2020 UFC has lost some of its popularity after late 2020.</a:t>
            </a:r>
            <a:endParaRPr b="1" sz="2300">
              <a:solidFill>
                <a:schemeClr val="lt1"/>
              </a:solidFill>
            </a:endParaRPr>
          </a:p>
          <a:p>
            <a:pPr indent="0" lvl="0" marL="457200" marR="0" rtl="0" algn="l">
              <a:lnSpc>
                <a:spcPct val="100000"/>
              </a:lnSpc>
              <a:spcBef>
                <a:spcPts val="0"/>
              </a:spcBef>
              <a:spcAft>
                <a:spcPts val="0"/>
              </a:spcAft>
              <a:buNone/>
            </a:pPr>
            <a:r>
              <a:t/>
            </a:r>
            <a:endParaRPr b="1" sz="1800">
              <a:solidFill>
                <a:schemeClr val="lt1"/>
              </a:solidFi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 name="Shape 496"/>
        <p:cNvGrpSpPr/>
        <p:nvPr/>
      </p:nvGrpSpPr>
      <p:grpSpPr>
        <a:xfrm>
          <a:off x="0" y="0"/>
          <a:ext cx="0" cy="0"/>
          <a:chOff x="0" y="0"/>
          <a:chExt cx="0" cy="0"/>
        </a:xfrm>
      </p:grpSpPr>
      <p:sp>
        <p:nvSpPr>
          <p:cNvPr id="497" name="Google Shape;497;g2d9d1905428_0_0"/>
          <p:cNvSpPr txBox="1"/>
          <p:nvPr/>
        </p:nvSpPr>
        <p:spPr>
          <a:xfrm>
            <a:off x="322950" y="213875"/>
            <a:ext cx="82761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Insights drawn from Fighter Stat Dashboard:</a:t>
            </a:r>
            <a:endParaRPr b="1" sz="2400">
              <a:solidFill>
                <a:schemeClr val="accent6"/>
              </a:solidFill>
            </a:endParaRPr>
          </a:p>
          <a:p>
            <a:pPr indent="0" lvl="0" marL="0" rtl="0" algn="l">
              <a:spcBef>
                <a:spcPts val="0"/>
              </a:spcBef>
              <a:spcAft>
                <a:spcPts val="0"/>
              </a:spcAft>
              <a:buNone/>
            </a:pPr>
            <a:r>
              <a:t/>
            </a:r>
            <a:endParaRPr b="1" sz="1900">
              <a:solidFill>
                <a:schemeClr val="accent6"/>
              </a:solidFill>
            </a:endParaRPr>
          </a:p>
          <a:p>
            <a:pPr indent="-355600" lvl="0" marL="457200" rtl="0" algn="l">
              <a:spcBef>
                <a:spcPts val="0"/>
              </a:spcBef>
              <a:spcAft>
                <a:spcPts val="0"/>
              </a:spcAft>
              <a:buClr>
                <a:schemeClr val="lt1"/>
              </a:buClr>
              <a:buSzPts val="2000"/>
              <a:buAutoNum type="arabicParenR"/>
            </a:pPr>
            <a:r>
              <a:rPr b="1" lang="en" sz="2000">
                <a:solidFill>
                  <a:schemeClr val="lt1"/>
                </a:solidFill>
              </a:rPr>
              <a:t>Most of the fighters in the Dataset have the Stance “Orthodox” followed by “southpaw”, “Switch” Etc.</a:t>
            </a:r>
            <a:endParaRPr b="1" sz="2000">
              <a:solidFill>
                <a:schemeClr val="lt1"/>
              </a:solidFill>
            </a:endParaRPr>
          </a:p>
          <a:p>
            <a:pPr indent="-355600" lvl="0" marL="457200" rtl="0" algn="l">
              <a:spcBef>
                <a:spcPts val="0"/>
              </a:spcBef>
              <a:spcAft>
                <a:spcPts val="0"/>
              </a:spcAft>
              <a:buClr>
                <a:schemeClr val="lt1"/>
              </a:buClr>
              <a:buSzPts val="2000"/>
              <a:buAutoNum type="arabicParenR"/>
            </a:pPr>
            <a:r>
              <a:rPr b="1" lang="en" sz="2000">
                <a:solidFill>
                  <a:schemeClr val="lt1"/>
                </a:solidFill>
              </a:rPr>
              <a:t>Most of the fighters in the Dataset are in their Mid 40’s.</a:t>
            </a:r>
            <a:endParaRPr b="1" sz="2000">
              <a:solidFill>
                <a:schemeClr val="lt1"/>
              </a:solidFill>
            </a:endParaRPr>
          </a:p>
          <a:p>
            <a:pPr indent="-355600" lvl="0" marL="457200" rtl="0" algn="l">
              <a:spcBef>
                <a:spcPts val="0"/>
              </a:spcBef>
              <a:spcAft>
                <a:spcPts val="0"/>
              </a:spcAft>
              <a:buClr>
                <a:schemeClr val="lt1"/>
              </a:buClr>
              <a:buSzPts val="2000"/>
              <a:buAutoNum type="arabicParenR"/>
            </a:pPr>
            <a:r>
              <a:rPr b="1" lang="en" sz="2000">
                <a:solidFill>
                  <a:schemeClr val="lt1"/>
                </a:solidFill>
              </a:rPr>
              <a:t> In the Pivot Table of fighter Stat Dashboard. It Gives us A little Summary Drawn between the result and n’th finish Round.</a:t>
            </a:r>
            <a:endParaRPr b="1"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1" name="Shape 81"/>
        <p:cNvGrpSpPr/>
        <p:nvPr/>
      </p:nvGrpSpPr>
      <p:grpSpPr>
        <a:xfrm>
          <a:off x="0" y="0"/>
          <a:ext cx="0" cy="0"/>
          <a:chOff x="0" y="0"/>
          <a:chExt cx="0" cy="0"/>
        </a:xfrm>
      </p:grpSpPr>
      <p:pic>
        <p:nvPicPr>
          <p:cNvPr id="82" name="Google Shape;82;p3"/>
          <p:cNvPicPr preferRelativeResize="0"/>
          <p:nvPr/>
        </p:nvPicPr>
        <p:blipFill rotWithShape="1">
          <a:blip r:embed="rId3">
            <a:alphaModFix amt="10000"/>
          </a:blip>
          <a:srcRect b="0" l="0" r="0" t="0"/>
          <a:stretch/>
        </p:blipFill>
        <p:spPr>
          <a:xfrm>
            <a:off x="0" y="-194775"/>
            <a:ext cx="9143997" cy="5143500"/>
          </a:xfrm>
          <a:prstGeom prst="rect">
            <a:avLst/>
          </a:prstGeom>
          <a:noFill/>
          <a:ln>
            <a:noFill/>
          </a:ln>
        </p:spPr>
      </p:pic>
      <p:pic>
        <p:nvPicPr>
          <p:cNvPr id="83" name="Google Shape;83;p3"/>
          <p:cNvPicPr preferRelativeResize="0"/>
          <p:nvPr/>
        </p:nvPicPr>
        <p:blipFill rotWithShape="1">
          <a:blip r:embed="rId4">
            <a:alphaModFix/>
          </a:blip>
          <a:srcRect b="8508" l="9033" r="8538" t="0"/>
          <a:stretch/>
        </p:blipFill>
        <p:spPr>
          <a:xfrm>
            <a:off x="4773478" y="521850"/>
            <a:ext cx="4311474" cy="4426875"/>
          </a:xfrm>
          <a:prstGeom prst="rect">
            <a:avLst/>
          </a:prstGeom>
          <a:noFill/>
          <a:ln>
            <a:noFill/>
          </a:ln>
        </p:spPr>
      </p:pic>
      <p:sp>
        <p:nvSpPr>
          <p:cNvPr id="84" name="Google Shape;84;p3"/>
          <p:cNvSpPr txBox="1"/>
          <p:nvPr/>
        </p:nvSpPr>
        <p:spPr>
          <a:xfrm>
            <a:off x="171534" y="615588"/>
            <a:ext cx="5711100" cy="3374100"/>
          </a:xfrm>
          <a:prstGeom prst="rect">
            <a:avLst/>
          </a:prstGeom>
          <a:noFill/>
          <a:ln>
            <a:noFill/>
          </a:ln>
        </p:spPr>
        <p:txBody>
          <a:bodyPr anchorCtr="0" anchor="t" bIns="91425" lIns="91425" spcFirstLastPara="1" rIns="91425" wrap="square" tIns="91425">
            <a:spAutoFit/>
          </a:bodyPr>
          <a:lstStyle/>
          <a:p>
            <a:pPr indent="-285750" lvl="0" marL="285750" marR="0" rtl="0" algn="just">
              <a:lnSpc>
                <a:spcPct val="115000"/>
              </a:lnSpc>
              <a:spcBef>
                <a:spcPts val="0"/>
              </a:spcBef>
              <a:spcAft>
                <a:spcPts val="0"/>
              </a:spcAft>
              <a:buClr>
                <a:srgbClr val="434343"/>
              </a:buClr>
              <a:buSzPts val="1400"/>
              <a:buFont typeface="Lexend SemiBold"/>
              <a:buChar char="❑"/>
            </a:pPr>
            <a:r>
              <a:rPr b="0" i="0" lang="en" sz="1400" u="none" cap="none" strike="noStrike">
                <a:solidFill>
                  <a:srgbClr val="434343"/>
                </a:solidFill>
                <a:latin typeface="Lexend SemiBold"/>
                <a:ea typeface="Lexend SemiBold"/>
                <a:cs typeface="Lexend SemiBold"/>
                <a:sym typeface="Lexend SemiBold"/>
              </a:rPr>
              <a:t>UFC continues to expand its global reach and diversify its product offerings, understanding market dynamics and audience preferences becomes increasingly crucial. Without a nuanced understanding of these factors, stakeholders face uncertainty in decision-making, potentially leading to missed opportunities and suboptimal outcomes.</a:t>
            </a:r>
            <a:endParaRPr b="0" i="0" sz="1400" u="none" cap="none" strike="noStrike">
              <a:solidFill>
                <a:srgbClr val="434343"/>
              </a:solidFill>
              <a:latin typeface="Lexend SemiBold"/>
              <a:ea typeface="Lexend SemiBold"/>
              <a:cs typeface="Lexend SemiBold"/>
              <a:sym typeface="Lexend SemiBold"/>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434343"/>
              </a:solidFill>
              <a:latin typeface="Lexend SemiBold"/>
              <a:ea typeface="Lexend SemiBold"/>
              <a:cs typeface="Lexend SemiBold"/>
              <a:sym typeface="Lexend SemiBold"/>
            </a:endParaRPr>
          </a:p>
          <a:p>
            <a:pPr indent="-285750" lvl="0" marL="285750" marR="0" rtl="0" algn="just">
              <a:lnSpc>
                <a:spcPct val="115000"/>
              </a:lnSpc>
              <a:spcBef>
                <a:spcPts val="0"/>
              </a:spcBef>
              <a:spcAft>
                <a:spcPts val="0"/>
              </a:spcAft>
              <a:buClr>
                <a:srgbClr val="434343"/>
              </a:buClr>
              <a:buSzPts val="1400"/>
              <a:buFont typeface="Lexend SemiBold"/>
              <a:buChar char="❑"/>
            </a:pPr>
            <a:r>
              <a:rPr b="0" i="0" lang="en" sz="1400" u="none" cap="none" strike="noStrike">
                <a:solidFill>
                  <a:srgbClr val="434343"/>
                </a:solidFill>
                <a:latin typeface="Lexend SemiBold"/>
                <a:ea typeface="Lexend SemiBold"/>
                <a:cs typeface="Lexend SemiBold"/>
                <a:sym typeface="Lexend SemiBold"/>
              </a:rPr>
              <a:t>Our goal is addressing these challenges through rigorous analysis and strategic insight, stakeholders can gain a deeper understanding of the UFC's operations and leverage data-driven approaches to navigate the complexities of the combat sports landscape effectively.</a:t>
            </a:r>
            <a:endParaRPr b="0" i="0" sz="1400" u="none" cap="none" strike="noStrike">
              <a:solidFill>
                <a:srgbClr val="434343"/>
              </a:solidFill>
              <a:latin typeface="Lexend SemiBold"/>
              <a:ea typeface="Lexend SemiBold"/>
              <a:cs typeface="Lexend SemiBold"/>
              <a:sym typeface="Lexend SemiBold"/>
            </a:endParaRPr>
          </a:p>
        </p:txBody>
      </p:sp>
      <p:sp>
        <p:nvSpPr>
          <p:cNvPr id="85" name="Google Shape;85;p3"/>
          <p:cNvSpPr txBox="1"/>
          <p:nvPr/>
        </p:nvSpPr>
        <p:spPr>
          <a:xfrm>
            <a:off x="207559" y="-7"/>
            <a:ext cx="520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38761D"/>
                </a:solidFill>
                <a:latin typeface="Lexend ExtraBold"/>
                <a:ea typeface="Lexend ExtraBold"/>
                <a:cs typeface="Lexend ExtraBold"/>
                <a:sym typeface="Lexend ExtraBold"/>
              </a:rPr>
              <a:t>Problem Statement</a:t>
            </a:r>
            <a:endParaRPr b="0" i="0" sz="2800" u="none" cap="none" strike="noStrike">
              <a:solidFill>
                <a:srgbClr val="38761D"/>
              </a:solidFill>
              <a:latin typeface="Lexend ExtraBold"/>
              <a:ea typeface="Lexend ExtraBold"/>
              <a:cs typeface="Lexend ExtraBold"/>
              <a:sym typeface="Lexend ExtraBold"/>
            </a:endParaRPr>
          </a:p>
        </p:txBody>
      </p:sp>
      <p:pic>
        <p:nvPicPr>
          <p:cNvPr id="86" name="Google Shape;86;p3"/>
          <p:cNvPicPr preferRelativeResize="0"/>
          <p:nvPr/>
        </p:nvPicPr>
        <p:blipFill rotWithShape="1">
          <a:blip r:embed="rId5">
            <a:alphaModFix/>
          </a:blip>
          <a:srcRect b="0" l="0" r="0" t="0"/>
          <a:stretch/>
        </p:blipFill>
        <p:spPr>
          <a:xfrm>
            <a:off x="207561" y="4665711"/>
            <a:ext cx="2490024" cy="477801"/>
          </a:xfrm>
          <a:prstGeom prst="rect">
            <a:avLst/>
          </a:prstGeom>
          <a:noFill/>
          <a:ln>
            <a:noFill/>
          </a:ln>
        </p:spPr>
      </p:pic>
      <p:sp>
        <p:nvSpPr>
          <p:cNvPr id="87" name="Google Shape;87;p3"/>
          <p:cNvSpPr/>
          <p:nvPr/>
        </p:nvSpPr>
        <p:spPr>
          <a:xfrm>
            <a:off x="-133276" y="39039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109697" y="39416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171524" y="42087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lt1"/>
          </a:solidFill>
          <a:ln cap="flat" cmpd="sng" w="38100">
            <a:solidFill>
              <a:srgbClr val="4264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476324" y="4513550"/>
            <a:ext cx="1104829" cy="1269943"/>
          </a:xfrm>
          <a:custGeom>
            <a:rect b="b" l="l" r="r" t="t"/>
            <a:pathLst>
              <a:path extrusionOk="0" h="38562" w="42420">
                <a:moveTo>
                  <a:pt x="39033" y="4384"/>
                </a:moveTo>
                <a:cubicBezTo>
                  <a:pt x="39060" y="4568"/>
                  <a:pt x="39086" y="4726"/>
                  <a:pt x="39112" y="4883"/>
                </a:cubicBezTo>
                <a:cubicBezTo>
                  <a:pt x="39165" y="5251"/>
                  <a:pt x="39243" y="5566"/>
                  <a:pt x="39322" y="5828"/>
                </a:cubicBezTo>
                <a:cubicBezTo>
                  <a:pt x="39322" y="5828"/>
                  <a:pt x="39296" y="5802"/>
                  <a:pt x="39296" y="5802"/>
                </a:cubicBezTo>
                <a:cubicBezTo>
                  <a:pt x="38850" y="5487"/>
                  <a:pt x="38535" y="5014"/>
                  <a:pt x="38246" y="4489"/>
                </a:cubicBezTo>
                <a:cubicBezTo>
                  <a:pt x="38535" y="4463"/>
                  <a:pt x="38797" y="4437"/>
                  <a:pt x="39033" y="4384"/>
                </a:cubicBezTo>
                <a:close/>
                <a:moveTo>
                  <a:pt x="31631" y="1"/>
                </a:moveTo>
                <a:cubicBezTo>
                  <a:pt x="30607" y="1"/>
                  <a:pt x="29636" y="394"/>
                  <a:pt x="29032" y="972"/>
                </a:cubicBezTo>
                <a:cubicBezTo>
                  <a:pt x="28822" y="1208"/>
                  <a:pt x="28639" y="1471"/>
                  <a:pt x="28534" y="1733"/>
                </a:cubicBezTo>
                <a:cubicBezTo>
                  <a:pt x="27877" y="2311"/>
                  <a:pt x="27536" y="3098"/>
                  <a:pt x="27615" y="3912"/>
                </a:cubicBezTo>
                <a:lnTo>
                  <a:pt x="27615" y="3938"/>
                </a:lnTo>
                <a:cubicBezTo>
                  <a:pt x="26197" y="4384"/>
                  <a:pt x="24255" y="5014"/>
                  <a:pt x="23047" y="5854"/>
                </a:cubicBezTo>
                <a:cubicBezTo>
                  <a:pt x="22601" y="6169"/>
                  <a:pt x="22181" y="6274"/>
                  <a:pt x="21656" y="6432"/>
                </a:cubicBezTo>
                <a:cubicBezTo>
                  <a:pt x="21026" y="6589"/>
                  <a:pt x="20291" y="6773"/>
                  <a:pt x="19504" y="7298"/>
                </a:cubicBezTo>
                <a:cubicBezTo>
                  <a:pt x="19241" y="7455"/>
                  <a:pt x="19005" y="7560"/>
                  <a:pt x="18690" y="7665"/>
                </a:cubicBezTo>
                <a:cubicBezTo>
                  <a:pt x="18427" y="7770"/>
                  <a:pt x="18112" y="7875"/>
                  <a:pt x="17745" y="8059"/>
                </a:cubicBezTo>
                <a:cubicBezTo>
                  <a:pt x="17614" y="8059"/>
                  <a:pt x="17456" y="8033"/>
                  <a:pt x="17299" y="8033"/>
                </a:cubicBezTo>
                <a:cubicBezTo>
                  <a:pt x="16721" y="8033"/>
                  <a:pt x="16170" y="8138"/>
                  <a:pt x="15671" y="8348"/>
                </a:cubicBezTo>
                <a:cubicBezTo>
                  <a:pt x="15068" y="8610"/>
                  <a:pt x="14700" y="8925"/>
                  <a:pt x="14490" y="9135"/>
                </a:cubicBezTo>
                <a:lnTo>
                  <a:pt x="14333" y="9135"/>
                </a:lnTo>
                <a:cubicBezTo>
                  <a:pt x="13571" y="9135"/>
                  <a:pt x="13151" y="9319"/>
                  <a:pt x="12443" y="9608"/>
                </a:cubicBezTo>
                <a:cubicBezTo>
                  <a:pt x="12259" y="9687"/>
                  <a:pt x="12154" y="9713"/>
                  <a:pt x="12101" y="9713"/>
                </a:cubicBezTo>
                <a:cubicBezTo>
                  <a:pt x="12049" y="9713"/>
                  <a:pt x="12023" y="9687"/>
                  <a:pt x="11918" y="9660"/>
                </a:cubicBezTo>
                <a:cubicBezTo>
                  <a:pt x="11891" y="9634"/>
                  <a:pt x="11865" y="9634"/>
                  <a:pt x="11865" y="9634"/>
                </a:cubicBezTo>
                <a:cubicBezTo>
                  <a:pt x="11839" y="9503"/>
                  <a:pt x="11839" y="9372"/>
                  <a:pt x="11813" y="9240"/>
                </a:cubicBezTo>
                <a:lnTo>
                  <a:pt x="12023" y="9240"/>
                </a:lnTo>
                <a:cubicBezTo>
                  <a:pt x="12626" y="9240"/>
                  <a:pt x="13545" y="9162"/>
                  <a:pt x="14516" y="8794"/>
                </a:cubicBezTo>
                <a:cubicBezTo>
                  <a:pt x="15094" y="8558"/>
                  <a:pt x="15645" y="8269"/>
                  <a:pt x="16196" y="7980"/>
                </a:cubicBezTo>
                <a:cubicBezTo>
                  <a:pt x="16564" y="7770"/>
                  <a:pt x="16958" y="7560"/>
                  <a:pt x="17404" y="7350"/>
                </a:cubicBezTo>
                <a:cubicBezTo>
                  <a:pt x="17456" y="7350"/>
                  <a:pt x="17535" y="7350"/>
                  <a:pt x="17614" y="7324"/>
                </a:cubicBezTo>
                <a:cubicBezTo>
                  <a:pt x="18191" y="7272"/>
                  <a:pt x="19976" y="7114"/>
                  <a:pt x="20265" y="5382"/>
                </a:cubicBezTo>
                <a:cubicBezTo>
                  <a:pt x="20396" y="4542"/>
                  <a:pt x="20212" y="3781"/>
                  <a:pt x="19714" y="3229"/>
                </a:cubicBezTo>
                <a:cubicBezTo>
                  <a:pt x="19215" y="2626"/>
                  <a:pt x="18427" y="2311"/>
                  <a:pt x="17535" y="2311"/>
                </a:cubicBezTo>
                <a:lnTo>
                  <a:pt x="17483" y="2311"/>
                </a:lnTo>
                <a:cubicBezTo>
                  <a:pt x="16485" y="2311"/>
                  <a:pt x="15803" y="2809"/>
                  <a:pt x="15435" y="3781"/>
                </a:cubicBezTo>
                <a:cubicBezTo>
                  <a:pt x="15094" y="3964"/>
                  <a:pt x="14805" y="4069"/>
                  <a:pt x="14464" y="4174"/>
                </a:cubicBezTo>
                <a:cubicBezTo>
                  <a:pt x="14359" y="4201"/>
                  <a:pt x="14280" y="4227"/>
                  <a:pt x="14175" y="4253"/>
                </a:cubicBezTo>
                <a:lnTo>
                  <a:pt x="14018" y="4306"/>
                </a:lnTo>
                <a:cubicBezTo>
                  <a:pt x="13703" y="4411"/>
                  <a:pt x="13493" y="4489"/>
                  <a:pt x="12600" y="4594"/>
                </a:cubicBezTo>
                <a:cubicBezTo>
                  <a:pt x="12548" y="4594"/>
                  <a:pt x="12416" y="4568"/>
                  <a:pt x="12311" y="4542"/>
                </a:cubicBezTo>
                <a:cubicBezTo>
                  <a:pt x="12023" y="4489"/>
                  <a:pt x="11655" y="4437"/>
                  <a:pt x="11183" y="4437"/>
                </a:cubicBezTo>
                <a:cubicBezTo>
                  <a:pt x="10999" y="4437"/>
                  <a:pt x="10815" y="4437"/>
                  <a:pt x="10631" y="4463"/>
                </a:cubicBezTo>
                <a:cubicBezTo>
                  <a:pt x="10500" y="4411"/>
                  <a:pt x="10369" y="4384"/>
                  <a:pt x="10238" y="4358"/>
                </a:cubicBezTo>
                <a:cubicBezTo>
                  <a:pt x="9923" y="3124"/>
                  <a:pt x="9083" y="1943"/>
                  <a:pt x="7508" y="1733"/>
                </a:cubicBezTo>
                <a:cubicBezTo>
                  <a:pt x="7324" y="1707"/>
                  <a:pt x="7140" y="1681"/>
                  <a:pt x="6956" y="1681"/>
                </a:cubicBezTo>
                <a:cubicBezTo>
                  <a:pt x="5933" y="1681"/>
                  <a:pt x="5014" y="2153"/>
                  <a:pt x="4436" y="2993"/>
                </a:cubicBezTo>
                <a:cubicBezTo>
                  <a:pt x="4358" y="3098"/>
                  <a:pt x="4279" y="3229"/>
                  <a:pt x="4200" y="3334"/>
                </a:cubicBezTo>
                <a:cubicBezTo>
                  <a:pt x="3806" y="3229"/>
                  <a:pt x="3597" y="3177"/>
                  <a:pt x="3439" y="3124"/>
                </a:cubicBezTo>
                <a:cubicBezTo>
                  <a:pt x="3255" y="3072"/>
                  <a:pt x="3124" y="3019"/>
                  <a:pt x="2914" y="2967"/>
                </a:cubicBezTo>
                <a:cubicBezTo>
                  <a:pt x="2835" y="2941"/>
                  <a:pt x="2783" y="2941"/>
                  <a:pt x="2704" y="2941"/>
                </a:cubicBezTo>
                <a:cubicBezTo>
                  <a:pt x="2625" y="2941"/>
                  <a:pt x="2547" y="2941"/>
                  <a:pt x="2468" y="2967"/>
                </a:cubicBezTo>
                <a:cubicBezTo>
                  <a:pt x="2442" y="2967"/>
                  <a:pt x="2442" y="2993"/>
                  <a:pt x="2415" y="2993"/>
                </a:cubicBezTo>
                <a:cubicBezTo>
                  <a:pt x="1890" y="3019"/>
                  <a:pt x="1470" y="3387"/>
                  <a:pt x="1155" y="3676"/>
                </a:cubicBezTo>
                <a:cubicBezTo>
                  <a:pt x="1103" y="3728"/>
                  <a:pt x="1050" y="3781"/>
                  <a:pt x="998" y="3807"/>
                </a:cubicBezTo>
                <a:cubicBezTo>
                  <a:pt x="604" y="4148"/>
                  <a:pt x="525" y="4489"/>
                  <a:pt x="473" y="4673"/>
                </a:cubicBezTo>
                <a:cubicBezTo>
                  <a:pt x="473" y="4726"/>
                  <a:pt x="473" y="4726"/>
                  <a:pt x="447" y="4752"/>
                </a:cubicBezTo>
                <a:cubicBezTo>
                  <a:pt x="263" y="5093"/>
                  <a:pt x="210" y="5329"/>
                  <a:pt x="184" y="5461"/>
                </a:cubicBezTo>
                <a:lnTo>
                  <a:pt x="184" y="5513"/>
                </a:lnTo>
                <a:cubicBezTo>
                  <a:pt x="0" y="5933"/>
                  <a:pt x="79" y="6301"/>
                  <a:pt x="105" y="6432"/>
                </a:cubicBezTo>
                <a:cubicBezTo>
                  <a:pt x="132" y="6458"/>
                  <a:pt x="132" y="6484"/>
                  <a:pt x="158" y="6537"/>
                </a:cubicBezTo>
                <a:cubicBezTo>
                  <a:pt x="158" y="6589"/>
                  <a:pt x="184" y="6642"/>
                  <a:pt x="184" y="6668"/>
                </a:cubicBezTo>
                <a:cubicBezTo>
                  <a:pt x="237" y="6852"/>
                  <a:pt x="368" y="7009"/>
                  <a:pt x="499" y="7114"/>
                </a:cubicBezTo>
                <a:cubicBezTo>
                  <a:pt x="630" y="7482"/>
                  <a:pt x="945" y="7718"/>
                  <a:pt x="1339" y="7718"/>
                </a:cubicBezTo>
                <a:cubicBezTo>
                  <a:pt x="1785" y="7718"/>
                  <a:pt x="2127" y="7403"/>
                  <a:pt x="2205" y="7009"/>
                </a:cubicBezTo>
                <a:cubicBezTo>
                  <a:pt x="2415" y="6747"/>
                  <a:pt x="2520" y="6432"/>
                  <a:pt x="2625" y="6038"/>
                </a:cubicBezTo>
                <a:cubicBezTo>
                  <a:pt x="2678" y="5881"/>
                  <a:pt x="2757" y="5697"/>
                  <a:pt x="2809" y="5487"/>
                </a:cubicBezTo>
                <a:cubicBezTo>
                  <a:pt x="3045" y="5566"/>
                  <a:pt x="3282" y="5671"/>
                  <a:pt x="3597" y="5749"/>
                </a:cubicBezTo>
                <a:cubicBezTo>
                  <a:pt x="3019" y="6196"/>
                  <a:pt x="2389" y="6826"/>
                  <a:pt x="2022" y="7665"/>
                </a:cubicBezTo>
                <a:cubicBezTo>
                  <a:pt x="1785" y="8164"/>
                  <a:pt x="1077" y="9923"/>
                  <a:pt x="1470" y="12443"/>
                </a:cubicBezTo>
                <a:cubicBezTo>
                  <a:pt x="1470" y="12522"/>
                  <a:pt x="1470" y="12653"/>
                  <a:pt x="1444" y="12810"/>
                </a:cubicBezTo>
                <a:cubicBezTo>
                  <a:pt x="1418" y="13257"/>
                  <a:pt x="1365" y="14044"/>
                  <a:pt x="1969" y="14832"/>
                </a:cubicBezTo>
                <a:cubicBezTo>
                  <a:pt x="2468" y="15488"/>
                  <a:pt x="3334" y="15619"/>
                  <a:pt x="3990" y="15619"/>
                </a:cubicBezTo>
                <a:cubicBezTo>
                  <a:pt x="4384" y="15619"/>
                  <a:pt x="4804" y="15567"/>
                  <a:pt x="5171" y="15462"/>
                </a:cubicBezTo>
                <a:cubicBezTo>
                  <a:pt x="5696" y="15960"/>
                  <a:pt x="6143" y="16302"/>
                  <a:pt x="6458" y="16512"/>
                </a:cubicBezTo>
                <a:cubicBezTo>
                  <a:pt x="6589" y="16905"/>
                  <a:pt x="6851" y="17247"/>
                  <a:pt x="7219" y="17509"/>
                </a:cubicBezTo>
                <a:cubicBezTo>
                  <a:pt x="7245" y="17772"/>
                  <a:pt x="7350" y="18113"/>
                  <a:pt x="7639" y="18402"/>
                </a:cubicBezTo>
                <a:cubicBezTo>
                  <a:pt x="7639" y="18428"/>
                  <a:pt x="7639" y="18454"/>
                  <a:pt x="7639" y="18480"/>
                </a:cubicBezTo>
                <a:cubicBezTo>
                  <a:pt x="7639" y="18743"/>
                  <a:pt x="7639" y="19110"/>
                  <a:pt x="7796" y="19452"/>
                </a:cubicBezTo>
                <a:cubicBezTo>
                  <a:pt x="7796" y="19452"/>
                  <a:pt x="7770" y="19478"/>
                  <a:pt x="7770" y="19478"/>
                </a:cubicBezTo>
                <a:cubicBezTo>
                  <a:pt x="7665" y="19845"/>
                  <a:pt x="7508" y="20370"/>
                  <a:pt x="7560" y="20895"/>
                </a:cubicBezTo>
                <a:cubicBezTo>
                  <a:pt x="7613" y="21341"/>
                  <a:pt x="7770" y="22129"/>
                  <a:pt x="8138" y="23494"/>
                </a:cubicBezTo>
                <a:lnTo>
                  <a:pt x="8164" y="23599"/>
                </a:lnTo>
                <a:cubicBezTo>
                  <a:pt x="8321" y="24334"/>
                  <a:pt x="8636" y="26276"/>
                  <a:pt x="8663" y="27195"/>
                </a:cubicBezTo>
                <a:cubicBezTo>
                  <a:pt x="8689" y="27353"/>
                  <a:pt x="8636" y="27615"/>
                  <a:pt x="8584" y="27904"/>
                </a:cubicBezTo>
                <a:cubicBezTo>
                  <a:pt x="8479" y="28665"/>
                  <a:pt x="8295" y="29794"/>
                  <a:pt x="8479" y="31421"/>
                </a:cubicBezTo>
                <a:cubicBezTo>
                  <a:pt x="8531" y="31894"/>
                  <a:pt x="8584" y="32340"/>
                  <a:pt x="8636" y="32734"/>
                </a:cubicBezTo>
                <a:cubicBezTo>
                  <a:pt x="8715" y="33495"/>
                  <a:pt x="8794" y="34151"/>
                  <a:pt x="8820" y="34624"/>
                </a:cubicBezTo>
                <a:cubicBezTo>
                  <a:pt x="8820" y="34755"/>
                  <a:pt x="8820" y="34834"/>
                  <a:pt x="8820" y="34886"/>
                </a:cubicBezTo>
                <a:cubicBezTo>
                  <a:pt x="8374" y="35306"/>
                  <a:pt x="8059" y="35621"/>
                  <a:pt x="7823" y="36120"/>
                </a:cubicBezTo>
                <a:cubicBezTo>
                  <a:pt x="7586" y="36592"/>
                  <a:pt x="7613" y="37144"/>
                  <a:pt x="7901" y="37590"/>
                </a:cubicBezTo>
                <a:cubicBezTo>
                  <a:pt x="8374" y="38351"/>
                  <a:pt x="9371" y="38456"/>
                  <a:pt x="10159" y="38456"/>
                </a:cubicBezTo>
                <a:cubicBezTo>
                  <a:pt x="10841" y="38456"/>
                  <a:pt x="12390" y="38456"/>
                  <a:pt x="12889" y="37012"/>
                </a:cubicBezTo>
                <a:cubicBezTo>
                  <a:pt x="13073" y="36487"/>
                  <a:pt x="12994" y="36067"/>
                  <a:pt x="12915" y="35752"/>
                </a:cubicBezTo>
                <a:cubicBezTo>
                  <a:pt x="12889" y="35542"/>
                  <a:pt x="12836" y="35280"/>
                  <a:pt x="12810" y="34729"/>
                </a:cubicBezTo>
                <a:cubicBezTo>
                  <a:pt x="12810" y="33574"/>
                  <a:pt x="12941" y="32918"/>
                  <a:pt x="13230" y="31973"/>
                </a:cubicBezTo>
                <a:cubicBezTo>
                  <a:pt x="13598" y="30765"/>
                  <a:pt x="13624" y="29978"/>
                  <a:pt x="13571" y="28849"/>
                </a:cubicBezTo>
                <a:cubicBezTo>
                  <a:pt x="13545" y="28508"/>
                  <a:pt x="13598" y="28271"/>
                  <a:pt x="13703" y="27930"/>
                </a:cubicBezTo>
                <a:cubicBezTo>
                  <a:pt x="13808" y="27563"/>
                  <a:pt x="13913" y="27143"/>
                  <a:pt x="13913" y="26618"/>
                </a:cubicBezTo>
                <a:cubicBezTo>
                  <a:pt x="13939" y="26250"/>
                  <a:pt x="14096" y="25463"/>
                  <a:pt x="14228" y="24675"/>
                </a:cubicBezTo>
                <a:cubicBezTo>
                  <a:pt x="14306" y="24334"/>
                  <a:pt x="14385" y="23966"/>
                  <a:pt x="14438" y="23625"/>
                </a:cubicBezTo>
                <a:cubicBezTo>
                  <a:pt x="14569" y="22943"/>
                  <a:pt x="14648" y="22496"/>
                  <a:pt x="14700" y="22208"/>
                </a:cubicBezTo>
                <a:lnTo>
                  <a:pt x="15225" y="21525"/>
                </a:lnTo>
                <a:cubicBezTo>
                  <a:pt x="15330" y="21420"/>
                  <a:pt x="15409" y="21263"/>
                  <a:pt x="15409" y="21105"/>
                </a:cubicBezTo>
                <a:lnTo>
                  <a:pt x="15881" y="18087"/>
                </a:lnTo>
                <a:cubicBezTo>
                  <a:pt x="16118" y="17877"/>
                  <a:pt x="16538" y="17535"/>
                  <a:pt x="17089" y="17220"/>
                </a:cubicBezTo>
                <a:cubicBezTo>
                  <a:pt x="18086" y="16643"/>
                  <a:pt x="19084" y="15672"/>
                  <a:pt x="19136" y="15645"/>
                </a:cubicBezTo>
                <a:lnTo>
                  <a:pt x="19241" y="15540"/>
                </a:lnTo>
                <a:cubicBezTo>
                  <a:pt x="19372" y="15435"/>
                  <a:pt x="19451" y="15252"/>
                  <a:pt x="19477" y="15094"/>
                </a:cubicBezTo>
                <a:lnTo>
                  <a:pt x="19504" y="14963"/>
                </a:lnTo>
                <a:cubicBezTo>
                  <a:pt x="19530" y="14910"/>
                  <a:pt x="19582" y="14595"/>
                  <a:pt x="19635" y="14202"/>
                </a:cubicBezTo>
                <a:cubicBezTo>
                  <a:pt x="20475" y="13598"/>
                  <a:pt x="22207" y="12390"/>
                  <a:pt x="23074" y="11655"/>
                </a:cubicBezTo>
                <a:cubicBezTo>
                  <a:pt x="23441" y="11340"/>
                  <a:pt x="24229" y="10947"/>
                  <a:pt x="25016" y="10553"/>
                </a:cubicBezTo>
                <a:cubicBezTo>
                  <a:pt x="26014" y="10054"/>
                  <a:pt x="27011" y="9555"/>
                  <a:pt x="27799" y="8952"/>
                </a:cubicBezTo>
                <a:cubicBezTo>
                  <a:pt x="27799" y="9030"/>
                  <a:pt x="27825" y="9109"/>
                  <a:pt x="27825" y="9188"/>
                </a:cubicBezTo>
                <a:cubicBezTo>
                  <a:pt x="27825" y="9267"/>
                  <a:pt x="27799" y="9398"/>
                  <a:pt x="27772" y="9477"/>
                </a:cubicBezTo>
                <a:cubicBezTo>
                  <a:pt x="27694" y="9975"/>
                  <a:pt x="27536" y="10789"/>
                  <a:pt x="28087" y="11472"/>
                </a:cubicBezTo>
                <a:cubicBezTo>
                  <a:pt x="28481" y="11944"/>
                  <a:pt x="29059" y="12180"/>
                  <a:pt x="29872" y="12180"/>
                </a:cubicBezTo>
                <a:lnTo>
                  <a:pt x="29925" y="12180"/>
                </a:lnTo>
                <a:cubicBezTo>
                  <a:pt x="30371" y="12180"/>
                  <a:pt x="30844" y="12233"/>
                  <a:pt x="31316" y="12285"/>
                </a:cubicBezTo>
                <a:cubicBezTo>
                  <a:pt x="31841" y="12338"/>
                  <a:pt x="32313" y="12390"/>
                  <a:pt x="32838" y="12390"/>
                </a:cubicBezTo>
                <a:lnTo>
                  <a:pt x="33022" y="12390"/>
                </a:lnTo>
                <a:cubicBezTo>
                  <a:pt x="32996" y="12574"/>
                  <a:pt x="32996" y="12732"/>
                  <a:pt x="33022" y="12837"/>
                </a:cubicBezTo>
                <a:cubicBezTo>
                  <a:pt x="33022" y="12915"/>
                  <a:pt x="32970" y="13414"/>
                  <a:pt x="32445" y="15882"/>
                </a:cubicBezTo>
                <a:cubicBezTo>
                  <a:pt x="32103" y="16197"/>
                  <a:pt x="31579" y="16800"/>
                  <a:pt x="31106" y="17693"/>
                </a:cubicBezTo>
                <a:cubicBezTo>
                  <a:pt x="30424" y="19005"/>
                  <a:pt x="29085" y="20948"/>
                  <a:pt x="28927" y="21158"/>
                </a:cubicBezTo>
                <a:cubicBezTo>
                  <a:pt x="28140" y="22313"/>
                  <a:pt x="27090" y="24098"/>
                  <a:pt x="26749" y="25856"/>
                </a:cubicBezTo>
                <a:cubicBezTo>
                  <a:pt x="26591" y="26565"/>
                  <a:pt x="26539" y="26933"/>
                  <a:pt x="26512" y="27248"/>
                </a:cubicBezTo>
                <a:cubicBezTo>
                  <a:pt x="26460" y="27510"/>
                  <a:pt x="26434" y="27773"/>
                  <a:pt x="26329" y="28219"/>
                </a:cubicBezTo>
                <a:lnTo>
                  <a:pt x="26224" y="28823"/>
                </a:lnTo>
                <a:cubicBezTo>
                  <a:pt x="26040" y="29636"/>
                  <a:pt x="25882" y="30398"/>
                  <a:pt x="25751" y="31605"/>
                </a:cubicBezTo>
                <a:cubicBezTo>
                  <a:pt x="25699" y="31999"/>
                  <a:pt x="25672" y="32340"/>
                  <a:pt x="25672" y="32655"/>
                </a:cubicBezTo>
                <a:cubicBezTo>
                  <a:pt x="25620" y="33600"/>
                  <a:pt x="25567" y="33679"/>
                  <a:pt x="25331" y="33836"/>
                </a:cubicBezTo>
                <a:cubicBezTo>
                  <a:pt x="25095" y="33994"/>
                  <a:pt x="24885" y="34151"/>
                  <a:pt x="24727" y="34283"/>
                </a:cubicBezTo>
                <a:cubicBezTo>
                  <a:pt x="24386" y="34545"/>
                  <a:pt x="24229" y="34650"/>
                  <a:pt x="23572" y="34729"/>
                </a:cubicBezTo>
                <a:cubicBezTo>
                  <a:pt x="22864" y="34807"/>
                  <a:pt x="21919" y="34991"/>
                  <a:pt x="21577" y="35805"/>
                </a:cubicBezTo>
                <a:cubicBezTo>
                  <a:pt x="21394" y="36277"/>
                  <a:pt x="21472" y="36802"/>
                  <a:pt x="21787" y="37222"/>
                </a:cubicBezTo>
                <a:cubicBezTo>
                  <a:pt x="22234" y="37747"/>
                  <a:pt x="22942" y="38036"/>
                  <a:pt x="23940" y="38036"/>
                </a:cubicBezTo>
                <a:cubicBezTo>
                  <a:pt x="24202" y="38036"/>
                  <a:pt x="24465" y="38010"/>
                  <a:pt x="24754" y="37984"/>
                </a:cubicBezTo>
                <a:lnTo>
                  <a:pt x="25200" y="37931"/>
                </a:lnTo>
                <a:cubicBezTo>
                  <a:pt x="25646" y="37879"/>
                  <a:pt x="26040" y="37826"/>
                  <a:pt x="26302" y="37826"/>
                </a:cubicBezTo>
                <a:lnTo>
                  <a:pt x="26407" y="37826"/>
                </a:lnTo>
                <a:cubicBezTo>
                  <a:pt x="26696" y="37957"/>
                  <a:pt x="27064" y="38036"/>
                  <a:pt x="27405" y="38036"/>
                </a:cubicBezTo>
                <a:cubicBezTo>
                  <a:pt x="27956" y="38036"/>
                  <a:pt x="28455" y="37826"/>
                  <a:pt x="28796" y="37485"/>
                </a:cubicBezTo>
                <a:cubicBezTo>
                  <a:pt x="29059" y="37222"/>
                  <a:pt x="29374" y="36750"/>
                  <a:pt x="29347" y="36015"/>
                </a:cubicBezTo>
                <a:cubicBezTo>
                  <a:pt x="29347" y="35175"/>
                  <a:pt x="29479" y="34571"/>
                  <a:pt x="29767" y="33863"/>
                </a:cubicBezTo>
                <a:cubicBezTo>
                  <a:pt x="29846" y="33679"/>
                  <a:pt x="29925" y="33548"/>
                  <a:pt x="30056" y="33338"/>
                </a:cubicBezTo>
                <a:cubicBezTo>
                  <a:pt x="30371" y="32865"/>
                  <a:pt x="30765" y="32288"/>
                  <a:pt x="31106" y="30896"/>
                </a:cubicBezTo>
                <a:cubicBezTo>
                  <a:pt x="31421" y="29558"/>
                  <a:pt x="31605" y="28376"/>
                  <a:pt x="31710" y="27851"/>
                </a:cubicBezTo>
                <a:cubicBezTo>
                  <a:pt x="31815" y="27694"/>
                  <a:pt x="31946" y="27484"/>
                  <a:pt x="32103" y="27248"/>
                </a:cubicBezTo>
                <a:cubicBezTo>
                  <a:pt x="32156" y="27248"/>
                  <a:pt x="32235" y="27274"/>
                  <a:pt x="32313" y="27274"/>
                </a:cubicBezTo>
                <a:cubicBezTo>
                  <a:pt x="32366" y="27300"/>
                  <a:pt x="32445" y="27300"/>
                  <a:pt x="32471" y="27300"/>
                </a:cubicBezTo>
                <a:cubicBezTo>
                  <a:pt x="32576" y="27300"/>
                  <a:pt x="32655" y="27274"/>
                  <a:pt x="32733" y="27274"/>
                </a:cubicBezTo>
                <a:cubicBezTo>
                  <a:pt x="32943" y="27878"/>
                  <a:pt x="33311" y="28508"/>
                  <a:pt x="33888" y="29295"/>
                </a:cubicBezTo>
                <a:cubicBezTo>
                  <a:pt x="34361" y="29925"/>
                  <a:pt x="34728" y="30266"/>
                  <a:pt x="35043" y="30555"/>
                </a:cubicBezTo>
                <a:cubicBezTo>
                  <a:pt x="35411" y="30870"/>
                  <a:pt x="35595" y="31028"/>
                  <a:pt x="35883" y="31631"/>
                </a:cubicBezTo>
                <a:cubicBezTo>
                  <a:pt x="36251" y="32445"/>
                  <a:pt x="36828" y="33128"/>
                  <a:pt x="37301" y="33679"/>
                </a:cubicBezTo>
                <a:cubicBezTo>
                  <a:pt x="37695" y="34151"/>
                  <a:pt x="38141" y="34676"/>
                  <a:pt x="38193" y="34991"/>
                </a:cubicBezTo>
                <a:cubicBezTo>
                  <a:pt x="38193" y="35096"/>
                  <a:pt x="38220" y="35254"/>
                  <a:pt x="38246" y="35411"/>
                </a:cubicBezTo>
                <a:cubicBezTo>
                  <a:pt x="37721" y="35752"/>
                  <a:pt x="36802" y="36409"/>
                  <a:pt x="37091" y="37432"/>
                </a:cubicBezTo>
                <a:cubicBezTo>
                  <a:pt x="37432" y="38561"/>
                  <a:pt x="38718" y="38561"/>
                  <a:pt x="39558" y="38561"/>
                </a:cubicBezTo>
                <a:cubicBezTo>
                  <a:pt x="40477" y="38561"/>
                  <a:pt x="42315" y="37721"/>
                  <a:pt x="42393" y="36382"/>
                </a:cubicBezTo>
                <a:cubicBezTo>
                  <a:pt x="42420" y="35779"/>
                  <a:pt x="42210" y="35359"/>
                  <a:pt x="42105" y="35149"/>
                </a:cubicBezTo>
                <a:cubicBezTo>
                  <a:pt x="42131" y="35122"/>
                  <a:pt x="42131" y="35096"/>
                  <a:pt x="42131" y="35096"/>
                </a:cubicBezTo>
                <a:cubicBezTo>
                  <a:pt x="42131" y="34939"/>
                  <a:pt x="42157" y="34650"/>
                  <a:pt x="42052" y="34283"/>
                </a:cubicBezTo>
                <a:cubicBezTo>
                  <a:pt x="42026" y="34230"/>
                  <a:pt x="42000" y="34073"/>
                  <a:pt x="41947" y="33889"/>
                </a:cubicBezTo>
                <a:cubicBezTo>
                  <a:pt x="41737" y="32970"/>
                  <a:pt x="41317" y="31001"/>
                  <a:pt x="40661" y="29479"/>
                </a:cubicBezTo>
                <a:cubicBezTo>
                  <a:pt x="40215" y="28403"/>
                  <a:pt x="39558" y="27904"/>
                  <a:pt x="39112" y="27563"/>
                </a:cubicBezTo>
                <a:cubicBezTo>
                  <a:pt x="38981" y="27458"/>
                  <a:pt x="38850" y="27353"/>
                  <a:pt x="38823" y="27326"/>
                </a:cubicBezTo>
                <a:cubicBezTo>
                  <a:pt x="38823" y="27326"/>
                  <a:pt x="38823" y="27300"/>
                  <a:pt x="38823" y="27221"/>
                </a:cubicBezTo>
                <a:cubicBezTo>
                  <a:pt x="38823" y="27195"/>
                  <a:pt x="38823" y="27169"/>
                  <a:pt x="38823" y="27169"/>
                </a:cubicBezTo>
                <a:cubicBezTo>
                  <a:pt x="39060" y="26959"/>
                  <a:pt x="39191" y="26670"/>
                  <a:pt x="39217" y="26329"/>
                </a:cubicBezTo>
                <a:cubicBezTo>
                  <a:pt x="39270" y="25751"/>
                  <a:pt x="39401" y="25200"/>
                  <a:pt x="39532" y="24623"/>
                </a:cubicBezTo>
                <a:cubicBezTo>
                  <a:pt x="39690" y="23966"/>
                  <a:pt x="39847" y="23310"/>
                  <a:pt x="39926" y="22470"/>
                </a:cubicBezTo>
                <a:cubicBezTo>
                  <a:pt x="39978" y="22181"/>
                  <a:pt x="39978" y="21945"/>
                  <a:pt x="40005" y="21709"/>
                </a:cubicBezTo>
                <a:cubicBezTo>
                  <a:pt x="40057" y="21158"/>
                  <a:pt x="40083" y="21026"/>
                  <a:pt x="40162" y="20895"/>
                </a:cubicBezTo>
                <a:cubicBezTo>
                  <a:pt x="40766" y="19950"/>
                  <a:pt x="40661" y="18533"/>
                  <a:pt x="40372" y="17483"/>
                </a:cubicBezTo>
                <a:cubicBezTo>
                  <a:pt x="40425" y="17115"/>
                  <a:pt x="40556" y="16328"/>
                  <a:pt x="40792" y="15514"/>
                </a:cubicBezTo>
                <a:cubicBezTo>
                  <a:pt x="40845" y="15278"/>
                  <a:pt x="40950" y="15042"/>
                  <a:pt x="41028" y="14779"/>
                </a:cubicBezTo>
                <a:cubicBezTo>
                  <a:pt x="41370" y="13808"/>
                  <a:pt x="41816" y="12600"/>
                  <a:pt x="41658" y="10632"/>
                </a:cubicBezTo>
                <a:cubicBezTo>
                  <a:pt x="41527" y="9030"/>
                  <a:pt x="41448" y="7954"/>
                  <a:pt x="40582" y="6930"/>
                </a:cubicBezTo>
                <a:cubicBezTo>
                  <a:pt x="40766" y="6878"/>
                  <a:pt x="40923" y="6773"/>
                  <a:pt x="41028" y="6616"/>
                </a:cubicBezTo>
                <a:cubicBezTo>
                  <a:pt x="41212" y="6563"/>
                  <a:pt x="41370" y="6458"/>
                  <a:pt x="41501" y="6274"/>
                </a:cubicBezTo>
                <a:cubicBezTo>
                  <a:pt x="41501" y="6248"/>
                  <a:pt x="41527" y="6222"/>
                  <a:pt x="41580" y="6169"/>
                </a:cubicBezTo>
                <a:cubicBezTo>
                  <a:pt x="41606" y="6117"/>
                  <a:pt x="41632" y="6091"/>
                  <a:pt x="41658" y="6064"/>
                </a:cubicBezTo>
                <a:cubicBezTo>
                  <a:pt x="41711" y="5959"/>
                  <a:pt x="41947" y="5566"/>
                  <a:pt x="41868" y="5093"/>
                </a:cubicBezTo>
                <a:lnTo>
                  <a:pt x="41868" y="5067"/>
                </a:lnTo>
                <a:cubicBezTo>
                  <a:pt x="41868" y="4909"/>
                  <a:pt x="41868" y="4621"/>
                  <a:pt x="41737" y="4253"/>
                </a:cubicBezTo>
                <a:cubicBezTo>
                  <a:pt x="41711" y="4174"/>
                  <a:pt x="41685" y="4096"/>
                  <a:pt x="41685" y="4043"/>
                </a:cubicBezTo>
                <a:cubicBezTo>
                  <a:pt x="41606" y="3754"/>
                  <a:pt x="41527" y="3466"/>
                  <a:pt x="41212" y="3124"/>
                </a:cubicBezTo>
                <a:cubicBezTo>
                  <a:pt x="41186" y="3098"/>
                  <a:pt x="41133" y="3046"/>
                  <a:pt x="41107" y="2993"/>
                </a:cubicBezTo>
                <a:cubicBezTo>
                  <a:pt x="40766" y="2626"/>
                  <a:pt x="40320" y="2101"/>
                  <a:pt x="39742" y="2022"/>
                </a:cubicBezTo>
                <a:cubicBezTo>
                  <a:pt x="39716" y="1996"/>
                  <a:pt x="39690" y="1996"/>
                  <a:pt x="39663" y="1996"/>
                </a:cubicBezTo>
                <a:cubicBezTo>
                  <a:pt x="39558" y="1943"/>
                  <a:pt x="39427" y="1917"/>
                  <a:pt x="39322" y="1917"/>
                </a:cubicBezTo>
                <a:lnTo>
                  <a:pt x="39243" y="1917"/>
                </a:lnTo>
                <a:cubicBezTo>
                  <a:pt x="39007" y="1943"/>
                  <a:pt x="38850" y="1969"/>
                  <a:pt x="38666" y="1996"/>
                </a:cubicBezTo>
                <a:cubicBezTo>
                  <a:pt x="38430" y="2048"/>
                  <a:pt x="38193" y="2074"/>
                  <a:pt x="37695" y="2153"/>
                </a:cubicBezTo>
                <a:cubicBezTo>
                  <a:pt x="37406" y="2179"/>
                  <a:pt x="37065" y="2232"/>
                  <a:pt x="36697" y="2284"/>
                </a:cubicBezTo>
                <a:cubicBezTo>
                  <a:pt x="36513" y="2127"/>
                  <a:pt x="36277" y="1996"/>
                  <a:pt x="36041" y="1917"/>
                </a:cubicBezTo>
                <a:cubicBezTo>
                  <a:pt x="35490" y="1707"/>
                  <a:pt x="34938" y="1602"/>
                  <a:pt x="34413" y="1602"/>
                </a:cubicBezTo>
                <a:lnTo>
                  <a:pt x="34361" y="1602"/>
                </a:lnTo>
                <a:cubicBezTo>
                  <a:pt x="34177" y="1103"/>
                  <a:pt x="33810" y="683"/>
                  <a:pt x="33258" y="394"/>
                </a:cubicBezTo>
                <a:cubicBezTo>
                  <a:pt x="32786" y="158"/>
                  <a:pt x="32208" y="1"/>
                  <a:pt x="3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499903" y="4551296"/>
            <a:ext cx="1057661" cy="1211982"/>
          </a:xfrm>
          <a:custGeom>
            <a:rect b="b" l="l" r="r" t="t"/>
            <a:pathLst>
              <a:path extrusionOk="0" h="36802" w="40609">
                <a:moveTo>
                  <a:pt x="39403" y="5189"/>
                </a:moveTo>
                <a:cubicBezTo>
                  <a:pt x="39401" y="5194"/>
                  <a:pt x="39401" y="5198"/>
                  <a:pt x="39401" y="5198"/>
                </a:cubicBezTo>
                <a:cubicBezTo>
                  <a:pt x="39401" y="5198"/>
                  <a:pt x="39402" y="5195"/>
                  <a:pt x="39403" y="5189"/>
                </a:cubicBezTo>
                <a:close/>
                <a:moveTo>
                  <a:pt x="30712" y="0"/>
                </a:moveTo>
                <a:cubicBezTo>
                  <a:pt x="29925" y="0"/>
                  <a:pt x="29163" y="263"/>
                  <a:pt x="28743" y="709"/>
                </a:cubicBezTo>
                <a:cubicBezTo>
                  <a:pt x="28533" y="893"/>
                  <a:pt x="28428" y="1129"/>
                  <a:pt x="28376" y="1365"/>
                </a:cubicBezTo>
                <a:cubicBezTo>
                  <a:pt x="28087" y="1575"/>
                  <a:pt x="27457" y="2126"/>
                  <a:pt x="27588" y="3019"/>
                </a:cubicBezTo>
                <a:cubicBezTo>
                  <a:pt x="27615" y="3229"/>
                  <a:pt x="27615" y="3439"/>
                  <a:pt x="27641" y="3649"/>
                </a:cubicBezTo>
                <a:cubicBezTo>
                  <a:pt x="27588" y="3675"/>
                  <a:pt x="27510" y="3675"/>
                  <a:pt x="27457" y="3701"/>
                </a:cubicBezTo>
                <a:cubicBezTo>
                  <a:pt x="27300" y="3754"/>
                  <a:pt x="27142" y="3806"/>
                  <a:pt x="26958" y="3859"/>
                </a:cubicBezTo>
                <a:cubicBezTo>
                  <a:pt x="25593" y="4305"/>
                  <a:pt x="23730" y="4909"/>
                  <a:pt x="22653" y="5696"/>
                </a:cubicBezTo>
                <a:cubicBezTo>
                  <a:pt x="22076" y="6090"/>
                  <a:pt x="21525" y="6221"/>
                  <a:pt x="20947" y="6379"/>
                </a:cubicBezTo>
                <a:cubicBezTo>
                  <a:pt x="20343" y="6536"/>
                  <a:pt x="19740" y="6694"/>
                  <a:pt x="19057" y="7140"/>
                </a:cubicBezTo>
                <a:cubicBezTo>
                  <a:pt x="18716" y="7350"/>
                  <a:pt x="18427" y="7455"/>
                  <a:pt x="18086" y="7586"/>
                </a:cubicBezTo>
                <a:cubicBezTo>
                  <a:pt x="17771" y="7717"/>
                  <a:pt x="17430" y="7849"/>
                  <a:pt x="16983" y="8085"/>
                </a:cubicBezTo>
                <a:cubicBezTo>
                  <a:pt x="16826" y="8059"/>
                  <a:pt x="16616" y="8032"/>
                  <a:pt x="16380" y="8032"/>
                </a:cubicBezTo>
                <a:cubicBezTo>
                  <a:pt x="15907" y="8032"/>
                  <a:pt x="15487" y="8111"/>
                  <a:pt x="15094" y="8269"/>
                </a:cubicBezTo>
                <a:cubicBezTo>
                  <a:pt x="14569" y="8479"/>
                  <a:pt x="14332" y="8715"/>
                  <a:pt x="14122" y="8925"/>
                </a:cubicBezTo>
                <a:cubicBezTo>
                  <a:pt x="13965" y="9082"/>
                  <a:pt x="13912" y="9109"/>
                  <a:pt x="13755" y="9109"/>
                </a:cubicBezTo>
                <a:lnTo>
                  <a:pt x="13414" y="9109"/>
                </a:lnTo>
                <a:cubicBezTo>
                  <a:pt x="12810" y="9109"/>
                  <a:pt x="12521" y="9240"/>
                  <a:pt x="11865" y="9529"/>
                </a:cubicBezTo>
                <a:cubicBezTo>
                  <a:pt x="11629" y="9634"/>
                  <a:pt x="11392" y="9686"/>
                  <a:pt x="11182" y="9686"/>
                </a:cubicBezTo>
                <a:cubicBezTo>
                  <a:pt x="10972" y="9686"/>
                  <a:pt x="10815" y="9634"/>
                  <a:pt x="10657" y="9555"/>
                </a:cubicBezTo>
                <a:cubicBezTo>
                  <a:pt x="10290" y="9424"/>
                  <a:pt x="10106" y="9161"/>
                  <a:pt x="10080" y="8846"/>
                </a:cubicBezTo>
                <a:cubicBezTo>
                  <a:pt x="10027" y="8479"/>
                  <a:pt x="9922" y="8006"/>
                  <a:pt x="9817" y="7639"/>
                </a:cubicBezTo>
                <a:cubicBezTo>
                  <a:pt x="10027" y="7612"/>
                  <a:pt x="10290" y="7560"/>
                  <a:pt x="10605" y="7455"/>
                </a:cubicBezTo>
                <a:cubicBezTo>
                  <a:pt x="10710" y="7455"/>
                  <a:pt x="10867" y="7481"/>
                  <a:pt x="11077" y="7481"/>
                </a:cubicBezTo>
                <a:cubicBezTo>
                  <a:pt x="11629" y="7481"/>
                  <a:pt x="12442" y="7402"/>
                  <a:pt x="13282" y="7087"/>
                </a:cubicBezTo>
                <a:cubicBezTo>
                  <a:pt x="13807" y="6851"/>
                  <a:pt x="14332" y="6589"/>
                  <a:pt x="14857" y="6300"/>
                </a:cubicBezTo>
                <a:cubicBezTo>
                  <a:pt x="15277" y="6090"/>
                  <a:pt x="15697" y="5854"/>
                  <a:pt x="16196" y="5618"/>
                </a:cubicBezTo>
                <a:cubicBezTo>
                  <a:pt x="16249" y="5591"/>
                  <a:pt x="16459" y="5591"/>
                  <a:pt x="16616" y="5565"/>
                </a:cubicBezTo>
                <a:cubicBezTo>
                  <a:pt x="17193" y="5513"/>
                  <a:pt x="18296" y="5408"/>
                  <a:pt x="18480" y="4331"/>
                </a:cubicBezTo>
                <a:cubicBezTo>
                  <a:pt x="18585" y="3623"/>
                  <a:pt x="18348" y="3150"/>
                  <a:pt x="18138" y="2888"/>
                </a:cubicBezTo>
                <a:cubicBezTo>
                  <a:pt x="17797" y="2494"/>
                  <a:pt x="17272" y="2284"/>
                  <a:pt x="16616" y="2284"/>
                </a:cubicBezTo>
                <a:lnTo>
                  <a:pt x="16564" y="2284"/>
                </a:lnTo>
                <a:cubicBezTo>
                  <a:pt x="15619" y="2284"/>
                  <a:pt x="15382" y="2966"/>
                  <a:pt x="15277" y="3308"/>
                </a:cubicBezTo>
                <a:cubicBezTo>
                  <a:pt x="15277" y="3360"/>
                  <a:pt x="15251" y="3413"/>
                  <a:pt x="15225" y="3439"/>
                </a:cubicBezTo>
                <a:cubicBezTo>
                  <a:pt x="14700" y="3833"/>
                  <a:pt x="14254" y="3964"/>
                  <a:pt x="13807" y="4121"/>
                </a:cubicBezTo>
                <a:cubicBezTo>
                  <a:pt x="13729" y="4148"/>
                  <a:pt x="13624" y="4174"/>
                  <a:pt x="13519" y="4200"/>
                </a:cubicBezTo>
                <a:cubicBezTo>
                  <a:pt x="13466" y="4226"/>
                  <a:pt x="13440" y="4226"/>
                  <a:pt x="13387" y="4253"/>
                </a:cubicBezTo>
                <a:cubicBezTo>
                  <a:pt x="13020" y="4358"/>
                  <a:pt x="12757" y="4463"/>
                  <a:pt x="11786" y="4568"/>
                </a:cubicBezTo>
                <a:lnTo>
                  <a:pt x="11681" y="4568"/>
                </a:lnTo>
                <a:cubicBezTo>
                  <a:pt x="11576" y="4568"/>
                  <a:pt x="11419" y="4541"/>
                  <a:pt x="11261" y="4515"/>
                </a:cubicBezTo>
                <a:cubicBezTo>
                  <a:pt x="10999" y="4463"/>
                  <a:pt x="10684" y="4410"/>
                  <a:pt x="10264" y="4410"/>
                </a:cubicBezTo>
                <a:cubicBezTo>
                  <a:pt x="10054" y="4410"/>
                  <a:pt x="9844" y="4436"/>
                  <a:pt x="9607" y="4463"/>
                </a:cubicBezTo>
                <a:cubicBezTo>
                  <a:pt x="9424" y="4384"/>
                  <a:pt x="9135" y="4305"/>
                  <a:pt x="8662" y="4305"/>
                </a:cubicBezTo>
                <a:lnTo>
                  <a:pt x="8557" y="4305"/>
                </a:lnTo>
                <a:cubicBezTo>
                  <a:pt x="8479" y="3308"/>
                  <a:pt x="7954" y="1916"/>
                  <a:pt x="6457" y="1706"/>
                </a:cubicBezTo>
                <a:cubicBezTo>
                  <a:pt x="6326" y="1680"/>
                  <a:pt x="6169" y="1654"/>
                  <a:pt x="6037" y="1654"/>
                </a:cubicBezTo>
                <a:cubicBezTo>
                  <a:pt x="5302" y="1654"/>
                  <a:pt x="4646" y="1995"/>
                  <a:pt x="4226" y="2599"/>
                </a:cubicBezTo>
                <a:cubicBezTo>
                  <a:pt x="4069" y="2835"/>
                  <a:pt x="3937" y="3098"/>
                  <a:pt x="3859" y="3386"/>
                </a:cubicBezTo>
                <a:cubicBezTo>
                  <a:pt x="3859" y="3413"/>
                  <a:pt x="3832" y="3439"/>
                  <a:pt x="3832" y="3491"/>
                </a:cubicBezTo>
                <a:cubicBezTo>
                  <a:pt x="3622" y="3439"/>
                  <a:pt x="3412" y="3386"/>
                  <a:pt x="3202" y="3334"/>
                </a:cubicBezTo>
                <a:cubicBezTo>
                  <a:pt x="2310" y="3098"/>
                  <a:pt x="2205" y="3019"/>
                  <a:pt x="1785" y="2914"/>
                </a:cubicBezTo>
                <a:cubicBezTo>
                  <a:pt x="1785" y="2914"/>
                  <a:pt x="1733" y="2940"/>
                  <a:pt x="1680" y="3019"/>
                </a:cubicBezTo>
                <a:cubicBezTo>
                  <a:pt x="1640" y="2993"/>
                  <a:pt x="1596" y="2982"/>
                  <a:pt x="1550" y="2982"/>
                </a:cubicBezTo>
                <a:cubicBezTo>
                  <a:pt x="1263" y="2982"/>
                  <a:pt x="879" y="3416"/>
                  <a:pt x="630" y="3596"/>
                </a:cubicBezTo>
                <a:cubicBezTo>
                  <a:pt x="341" y="3833"/>
                  <a:pt x="499" y="3964"/>
                  <a:pt x="289" y="4305"/>
                </a:cubicBezTo>
                <a:cubicBezTo>
                  <a:pt x="105" y="4646"/>
                  <a:pt x="131" y="4804"/>
                  <a:pt x="53" y="4961"/>
                </a:cubicBezTo>
                <a:cubicBezTo>
                  <a:pt x="0" y="5119"/>
                  <a:pt x="26" y="5303"/>
                  <a:pt x="26" y="5303"/>
                </a:cubicBezTo>
                <a:cubicBezTo>
                  <a:pt x="79" y="5171"/>
                  <a:pt x="131" y="5145"/>
                  <a:pt x="131" y="5145"/>
                </a:cubicBezTo>
                <a:lnTo>
                  <a:pt x="131" y="5145"/>
                </a:lnTo>
                <a:cubicBezTo>
                  <a:pt x="53" y="5381"/>
                  <a:pt x="105" y="5539"/>
                  <a:pt x="105" y="5539"/>
                </a:cubicBezTo>
                <a:cubicBezTo>
                  <a:pt x="105" y="5408"/>
                  <a:pt x="184" y="5329"/>
                  <a:pt x="184" y="5329"/>
                </a:cubicBezTo>
                <a:lnTo>
                  <a:pt x="184" y="5329"/>
                </a:lnTo>
                <a:cubicBezTo>
                  <a:pt x="158" y="5565"/>
                  <a:pt x="184" y="5565"/>
                  <a:pt x="289" y="5696"/>
                </a:cubicBezTo>
                <a:cubicBezTo>
                  <a:pt x="420" y="5828"/>
                  <a:pt x="420" y="5959"/>
                  <a:pt x="420" y="5959"/>
                </a:cubicBezTo>
                <a:cubicBezTo>
                  <a:pt x="420" y="5959"/>
                  <a:pt x="420" y="5775"/>
                  <a:pt x="604" y="5565"/>
                </a:cubicBezTo>
                <a:cubicBezTo>
                  <a:pt x="788" y="5329"/>
                  <a:pt x="893" y="4725"/>
                  <a:pt x="1208" y="3990"/>
                </a:cubicBezTo>
                <a:cubicBezTo>
                  <a:pt x="1391" y="3570"/>
                  <a:pt x="1470" y="3439"/>
                  <a:pt x="1523" y="3413"/>
                </a:cubicBezTo>
                <a:cubicBezTo>
                  <a:pt x="1523" y="3439"/>
                  <a:pt x="1523" y="3439"/>
                  <a:pt x="1523" y="3465"/>
                </a:cubicBezTo>
                <a:cubicBezTo>
                  <a:pt x="1523" y="3491"/>
                  <a:pt x="2100" y="3780"/>
                  <a:pt x="3019" y="4043"/>
                </a:cubicBezTo>
                <a:cubicBezTo>
                  <a:pt x="3281" y="4121"/>
                  <a:pt x="3491" y="4226"/>
                  <a:pt x="3727" y="4331"/>
                </a:cubicBezTo>
                <a:cubicBezTo>
                  <a:pt x="3727" y="4358"/>
                  <a:pt x="3727" y="4410"/>
                  <a:pt x="3727" y="4436"/>
                </a:cubicBezTo>
                <a:cubicBezTo>
                  <a:pt x="3754" y="4673"/>
                  <a:pt x="3780" y="4883"/>
                  <a:pt x="3832" y="5119"/>
                </a:cubicBezTo>
                <a:cubicBezTo>
                  <a:pt x="3334" y="5434"/>
                  <a:pt x="2336" y="6116"/>
                  <a:pt x="1916" y="7140"/>
                </a:cubicBezTo>
                <a:cubicBezTo>
                  <a:pt x="1496" y="8006"/>
                  <a:pt x="1129" y="9581"/>
                  <a:pt x="1418" y="11419"/>
                </a:cubicBezTo>
                <a:cubicBezTo>
                  <a:pt x="1444" y="11602"/>
                  <a:pt x="1418" y="11786"/>
                  <a:pt x="1418" y="11970"/>
                </a:cubicBezTo>
                <a:cubicBezTo>
                  <a:pt x="1391" y="12364"/>
                  <a:pt x="1339" y="12889"/>
                  <a:pt x="1759" y="13414"/>
                </a:cubicBezTo>
                <a:cubicBezTo>
                  <a:pt x="2021" y="13781"/>
                  <a:pt x="2704" y="13834"/>
                  <a:pt x="3071" y="13834"/>
                </a:cubicBezTo>
                <a:cubicBezTo>
                  <a:pt x="3544" y="13834"/>
                  <a:pt x="4042" y="13755"/>
                  <a:pt x="4515" y="13597"/>
                </a:cubicBezTo>
                <a:cubicBezTo>
                  <a:pt x="5329" y="14411"/>
                  <a:pt x="5985" y="14884"/>
                  <a:pt x="6300" y="15094"/>
                </a:cubicBezTo>
                <a:cubicBezTo>
                  <a:pt x="6352" y="15435"/>
                  <a:pt x="6536" y="15829"/>
                  <a:pt x="7087" y="16039"/>
                </a:cubicBezTo>
                <a:cubicBezTo>
                  <a:pt x="7114" y="16039"/>
                  <a:pt x="7140" y="16065"/>
                  <a:pt x="7140" y="16065"/>
                </a:cubicBezTo>
                <a:cubicBezTo>
                  <a:pt x="7140" y="16091"/>
                  <a:pt x="7140" y="16170"/>
                  <a:pt x="7140" y="16196"/>
                </a:cubicBezTo>
                <a:cubicBezTo>
                  <a:pt x="7140" y="16406"/>
                  <a:pt x="7140" y="16800"/>
                  <a:pt x="7534" y="17062"/>
                </a:cubicBezTo>
                <a:cubicBezTo>
                  <a:pt x="7586" y="17141"/>
                  <a:pt x="7586" y="17430"/>
                  <a:pt x="7586" y="17561"/>
                </a:cubicBezTo>
                <a:cubicBezTo>
                  <a:pt x="7586" y="17876"/>
                  <a:pt x="7586" y="18217"/>
                  <a:pt x="7796" y="18454"/>
                </a:cubicBezTo>
                <a:cubicBezTo>
                  <a:pt x="7796" y="18532"/>
                  <a:pt x="7744" y="18716"/>
                  <a:pt x="7691" y="18847"/>
                </a:cubicBezTo>
                <a:cubicBezTo>
                  <a:pt x="7586" y="19162"/>
                  <a:pt x="7481" y="19556"/>
                  <a:pt x="7507" y="19924"/>
                </a:cubicBezTo>
                <a:cubicBezTo>
                  <a:pt x="7560" y="20448"/>
                  <a:pt x="7849" y="21551"/>
                  <a:pt x="8059" y="22365"/>
                </a:cubicBezTo>
                <a:cubicBezTo>
                  <a:pt x="8059" y="22417"/>
                  <a:pt x="8085" y="22470"/>
                  <a:pt x="8085" y="22496"/>
                </a:cubicBezTo>
                <a:cubicBezTo>
                  <a:pt x="8269" y="23283"/>
                  <a:pt x="8610" y="25278"/>
                  <a:pt x="8636" y="26276"/>
                </a:cubicBezTo>
                <a:cubicBezTo>
                  <a:pt x="8636" y="26512"/>
                  <a:pt x="8584" y="26801"/>
                  <a:pt x="8531" y="27168"/>
                </a:cubicBezTo>
                <a:cubicBezTo>
                  <a:pt x="8426" y="27903"/>
                  <a:pt x="8269" y="28927"/>
                  <a:pt x="8426" y="30450"/>
                </a:cubicBezTo>
                <a:cubicBezTo>
                  <a:pt x="8479" y="30896"/>
                  <a:pt x="8531" y="31342"/>
                  <a:pt x="8584" y="31736"/>
                </a:cubicBezTo>
                <a:cubicBezTo>
                  <a:pt x="8662" y="32523"/>
                  <a:pt x="8767" y="33206"/>
                  <a:pt x="8767" y="33705"/>
                </a:cubicBezTo>
                <a:cubicBezTo>
                  <a:pt x="8794" y="34361"/>
                  <a:pt x="8662" y="34466"/>
                  <a:pt x="8662" y="34492"/>
                </a:cubicBezTo>
                <a:cubicBezTo>
                  <a:pt x="8137" y="34938"/>
                  <a:pt x="7901" y="35201"/>
                  <a:pt x="7691" y="35594"/>
                </a:cubicBezTo>
                <a:cubicBezTo>
                  <a:pt x="7586" y="35804"/>
                  <a:pt x="7612" y="36041"/>
                  <a:pt x="7717" y="36224"/>
                </a:cubicBezTo>
                <a:cubicBezTo>
                  <a:pt x="7927" y="36539"/>
                  <a:pt x="8400" y="36697"/>
                  <a:pt x="9240" y="36697"/>
                </a:cubicBezTo>
                <a:cubicBezTo>
                  <a:pt x="10054" y="36697"/>
                  <a:pt x="10867" y="36618"/>
                  <a:pt x="11130" y="35831"/>
                </a:cubicBezTo>
                <a:cubicBezTo>
                  <a:pt x="11235" y="35516"/>
                  <a:pt x="11209" y="35306"/>
                  <a:pt x="11156" y="35043"/>
                </a:cubicBezTo>
                <a:cubicBezTo>
                  <a:pt x="11104" y="34807"/>
                  <a:pt x="11025" y="34466"/>
                  <a:pt x="11025" y="33836"/>
                </a:cubicBezTo>
                <a:cubicBezTo>
                  <a:pt x="11025" y="32576"/>
                  <a:pt x="11182" y="31841"/>
                  <a:pt x="11471" y="30817"/>
                </a:cubicBezTo>
                <a:cubicBezTo>
                  <a:pt x="11812" y="29741"/>
                  <a:pt x="11839" y="29058"/>
                  <a:pt x="11760" y="28008"/>
                </a:cubicBezTo>
                <a:cubicBezTo>
                  <a:pt x="11734" y="27536"/>
                  <a:pt x="11839" y="27168"/>
                  <a:pt x="11944" y="26801"/>
                </a:cubicBezTo>
                <a:cubicBezTo>
                  <a:pt x="12022" y="26460"/>
                  <a:pt x="12127" y="26118"/>
                  <a:pt x="12127" y="25725"/>
                </a:cubicBezTo>
                <a:cubicBezTo>
                  <a:pt x="12127" y="25278"/>
                  <a:pt x="12285" y="24465"/>
                  <a:pt x="12469" y="23598"/>
                </a:cubicBezTo>
                <a:cubicBezTo>
                  <a:pt x="12521" y="23257"/>
                  <a:pt x="12600" y="22916"/>
                  <a:pt x="12652" y="22575"/>
                </a:cubicBezTo>
                <a:cubicBezTo>
                  <a:pt x="12836" y="21656"/>
                  <a:pt x="12915" y="21157"/>
                  <a:pt x="12941" y="20947"/>
                </a:cubicBezTo>
                <a:lnTo>
                  <a:pt x="13571" y="20186"/>
                </a:lnTo>
                <a:lnTo>
                  <a:pt x="13650" y="20081"/>
                </a:lnTo>
                <a:lnTo>
                  <a:pt x="13650" y="19976"/>
                </a:lnTo>
                <a:lnTo>
                  <a:pt x="14122" y="16774"/>
                </a:lnTo>
                <a:cubicBezTo>
                  <a:pt x="14332" y="16564"/>
                  <a:pt x="14884" y="16039"/>
                  <a:pt x="15750" y="15566"/>
                </a:cubicBezTo>
                <a:cubicBezTo>
                  <a:pt x="16642" y="15041"/>
                  <a:pt x="17587" y="14149"/>
                  <a:pt x="17613" y="14122"/>
                </a:cubicBezTo>
                <a:lnTo>
                  <a:pt x="17718" y="14017"/>
                </a:lnTo>
                <a:lnTo>
                  <a:pt x="17745" y="13886"/>
                </a:lnTo>
                <a:cubicBezTo>
                  <a:pt x="17745" y="13860"/>
                  <a:pt x="17850" y="13387"/>
                  <a:pt x="17902" y="12810"/>
                </a:cubicBezTo>
                <a:cubicBezTo>
                  <a:pt x="18506" y="12390"/>
                  <a:pt x="20606" y="10920"/>
                  <a:pt x="21577" y="10080"/>
                </a:cubicBezTo>
                <a:cubicBezTo>
                  <a:pt x="22023" y="9712"/>
                  <a:pt x="22837" y="9292"/>
                  <a:pt x="23730" y="8872"/>
                </a:cubicBezTo>
                <a:cubicBezTo>
                  <a:pt x="24911" y="8269"/>
                  <a:pt x="26145" y="7665"/>
                  <a:pt x="26906" y="6877"/>
                </a:cubicBezTo>
                <a:cubicBezTo>
                  <a:pt x="27168" y="6615"/>
                  <a:pt x="27431" y="6405"/>
                  <a:pt x="27693" y="6195"/>
                </a:cubicBezTo>
                <a:cubicBezTo>
                  <a:pt x="27720" y="6405"/>
                  <a:pt x="27720" y="6615"/>
                  <a:pt x="27720" y="6799"/>
                </a:cubicBezTo>
                <a:cubicBezTo>
                  <a:pt x="27720" y="7324"/>
                  <a:pt x="27720" y="7744"/>
                  <a:pt x="27772" y="8216"/>
                </a:cubicBezTo>
                <a:cubicBezTo>
                  <a:pt x="27798" y="8347"/>
                  <a:pt x="27772" y="8531"/>
                  <a:pt x="27720" y="8741"/>
                </a:cubicBezTo>
                <a:cubicBezTo>
                  <a:pt x="27641" y="9161"/>
                  <a:pt x="27562" y="9660"/>
                  <a:pt x="27851" y="10027"/>
                </a:cubicBezTo>
                <a:cubicBezTo>
                  <a:pt x="28061" y="10290"/>
                  <a:pt x="28428" y="10395"/>
                  <a:pt x="28927" y="10395"/>
                </a:cubicBezTo>
                <a:lnTo>
                  <a:pt x="29006" y="10395"/>
                </a:lnTo>
                <a:cubicBezTo>
                  <a:pt x="29505" y="10395"/>
                  <a:pt x="30003" y="10474"/>
                  <a:pt x="30502" y="10526"/>
                </a:cubicBezTo>
                <a:cubicBezTo>
                  <a:pt x="31001" y="10579"/>
                  <a:pt x="31447" y="10631"/>
                  <a:pt x="31919" y="10631"/>
                </a:cubicBezTo>
                <a:cubicBezTo>
                  <a:pt x="32339" y="10631"/>
                  <a:pt x="32681" y="10579"/>
                  <a:pt x="32996" y="10500"/>
                </a:cubicBezTo>
                <a:lnTo>
                  <a:pt x="32996" y="10500"/>
                </a:lnTo>
                <a:cubicBezTo>
                  <a:pt x="32969" y="10946"/>
                  <a:pt x="32969" y="11602"/>
                  <a:pt x="32969" y="11917"/>
                </a:cubicBezTo>
                <a:cubicBezTo>
                  <a:pt x="32969" y="12154"/>
                  <a:pt x="32864" y="12967"/>
                  <a:pt x="32313" y="15435"/>
                </a:cubicBezTo>
                <a:cubicBezTo>
                  <a:pt x="32077" y="15619"/>
                  <a:pt x="31499" y="16222"/>
                  <a:pt x="30974" y="17194"/>
                </a:cubicBezTo>
                <a:cubicBezTo>
                  <a:pt x="30240" y="18559"/>
                  <a:pt x="28901" y="20527"/>
                  <a:pt x="28743" y="20763"/>
                </a:cubicBezTo>
                <a:cubicBezTo>
                  <a:pt x="27982" y="21866"/>
                  <a:pt x="27011" y="23520"/>
                  <a:pt x="26696" y="25121"/>
                </a:cubicBezTo>
                <a:cubicBezTo>
                  <a:pt x="26538" y="25830"/>
                  <a:pt x="26486" y="26171"/>
                  <a:pt x="26433" y="26486"/>
                </a:cubicBezTo>
                <a:cubicBezTo>
                  <a:pt x="26407" y="26748"/>
                  <a:pt x="26355" y="27011"/>
                  <a:pt x="26276" y="27510"/>
                </a:cubicBezTo>
                <a:cubicBezTo>
                  <a:pt x="26223" y="27693"/>
                  <a:pt x="26197" y="27903"/>
                  <a:pt x="26145" y="28087"/>
                </a:cubicBezTo>
                <a:cubicBezTo>
                  <a:pt x="25987" y="28901"/>
                  <a:pt x="25830" y="29662"/>
                  <a:pt x="25698" y="30817"/>
                </a:cubicBezTo>
                <a:cubicBezTo>
                  <a:pt x="25646" y="31185"/>
                  <a:pt x="25620" y="31500"/>
                  <a:pt x="25620" y="31815"/>
                </a:cubicBezTo>
                <a:cubicBezTo>
                  <a:pt x="25567" y="32707"/>
                  <a:pt x="25541" y="33258"/>
                  <a:pt x="24885" y="33678"/>
                </a:cubicBezTo>
                <a:cubicBezTo>
                  <a:pt x="24675" y="33810"/>
                  <a:pt x="24491" y="33941"/>
                  <a:pt x="24360" y="34072"/>
                </a:cubicBezTo>
                <a:cubicBezTo>
                  <a:pt x="23940" y="34387"/>
                  <a:pt x="23651" y="34623"/>
                  <a:pt x="22732" y="34702"/>
                </a:cubicBezTo>
                <a:cubicBezTo>
                  <a:pt x="21761" y="34807"/>
                  <a:pt x="21551" y="35069"/>
                  <a:pt x="21472" y="35253"/>
                </a:cubicBezTo>
                <a:cubicBezTo>
                  <a:pt x="21393" y="35411"/>
                  <a:pt x="21420" y="35621"/>
                  <a:pt x="21551" y="35778"/>
                </a:cubicBezTo>
                <a:cubicBezTo>
                  <a:pt x="21813" y="36093"/>
                  <a:pt x="22312" y="36251"/>
                  <a:pt x="23021" y="36251"/>
                </a:cubicBezTo>
                <a:cubicBezTo>
                  <a:pt x="23231" y="36251"/>
                  <a:pt x="23467" y="36251"/>
                  <a:pt x="23730" y="36224"/>
                </a:cubicBezTo>
                <a:cubicBezTo>
                  <a:pt x="23887" y="36198"/>
                  <a:pt x="24018" y="36172"/>
                  <a:pt x="24150" y="36172"/>
                </a:cubicBezTo>
                <a:cubicBezTo>
                  <a:pt x="24648" y="36119"/>
                  <a:pt x="25068" y="36067"/>
                  <a:pt x="25383" y="36067"/>
                </a:cubicBezTo>
                <a:cubicBezTo>
                  <a:pt x="25567" y="36067"/>
                  <a:pt x="25725" y="36067"/>
                  <a:pt x="25803" y="36119"/>
                </a:cubicBezTo>
                <a:cubicBezTo>
                  <a:pt x="25987" y="36198"/>
                  <a:pt x="26250" y="36277"/>
                  <a:pt x="26486" y="36277"/>
                </a:cubicBezTo>
                <a:cubicBezTo>
                  <a:pt x="26801" y="36277"/>
                  <a:pt x="27063" y="36172"/>
                  <a:pt x="27273" y="35962"/>
                </a:cubicBezTo>
                <a:cubicBezTo>
                  <a:pt x="27457" y="35778"/>
                  <a:pt x="27562" y="35489"/>
                  <a:pt x="27562" y="35122"/>
                </a:cubicBezTo>
                <a:cubicBezTo>
                  <a:pt x="27562" y="34177"/>
                  <a:pt x="27693" y="33442"/>
                  <a:pt x="28035" y="32628"/>
                </a:cubicBezTo>
                <a:cubicBezTo>
                  <a:pt x="28140" y="32366"/>
                  <a:pt x="28271" y="32182"/>
                  <a:pt x="28402" y="31972"/>
                </a:cubicBezTo>
                <a:cubicBezTo>
                  <a:pt x="28717" y="31526"/>
                  <a:pt x="29032" y="31027"/>
                  <a:pt x="29321" y="29793"/>
                </a:cubicBezTo>
                <a:cubicBezTo>
                  <a:pt x="29688" y="28271"/>
                  <a:pt x="29898" y="26958"/>
                  <a:pt x="29951" y="26643"/>
                </a:cubicBezTo>
                <a:cubicBezTo>
                  <a:pt x="30082" y="26433"/>
                  <a:pt x="30450" y="25882"/>
                  <a:pt x="30738" y="25305"/>
                </a:cubicBezTo>
                <a:cubicBezTo>
                  <a:pt x="30922" y="25383"/>
                  <a:pt x="31158" y="25462"/>
                  <a:pt x="31499" y="25515"/>
                </a:cubicBezTo>
                <a:lnTo>
                  <a:pt x="31552" y="25515"/>
                </a:lnTo>
                <a:cubicBezTo>
                  <a:pt x="31736" y="25515"/>
                  <a:pt x="31788" y="25515"/>
                  <a:pt x="32497" y="24438"/>
                </a:cubicBezTo>
                <a:lnTo>
                  <a:pt x="32497" y="24438"/>
                </a:lnTo>
                <a:cubicBezTo>
                  <a:pt x="32471" y="24675"/>
                  <a:pt x="32471" y="24885"/>
                  <a:pt x="32471" y="24990"/>
                </a:cubicBezTo>
                <a:cubicBezTo>
                  <a:pt x="32471" y="25882"/>
                  <a:pt x="32786" y="26670"/>
                  <a:pt x="33678" y="27877"/>
                </a:cubicBezTo>
                <a:cubicBezTo>
                  <a:pt x="34072" y="28455"/>
                  <a:pt x="34413" y="28743"/>
                  <a:pt x="34702" y="29006"/>
                </a:cubicBezTo>
                <a:cubicBezTo>
                  <a:pt x="35096" y="29347"/>
                  <a:pt x="35384" y="29610"/>
                  <a:pt x="35752" y="30371"/>
                </a:cubicBezTo>
                <a:cubicBezTo>
                  <a:pt x="36067" y="31080"/>
                  <a:pt x="36592" y="31683"/>
                  <a:pt x="37038" y="32235"/>
                </a:cubicBezTo>
                <a:cubicBezTo>
                  <a:pt x="37563" y="32838"/>
                  <a:pt x="38036" y="33390"/>
                  <a:pt x="38141" y="33941"/>
                </a:cubicBezTo>
                <a:cubicBezTo>
                  <a:pt x="38219" y="34466"/>
                  <a:pt x="38272" y="34781"/>
                  <a:pt x="38246" y="34912"/>
                </a:cubicBezTo>
                <a:cubicBezTo>
                  <a:pt x="38219" y="34991"/>
                  <a:pt x="38167" y="35017"/>
                  <a:pt x="37931" y="35174"/>
                </a:cubicBezTo>
                <a:cubicBezTo>
                  <a:pt x="37379" y="35516"/>
                  <a:pt x="36907" y="35883"/>
                  <a:pt x="37038" y="36303"/>
                </a:cubicBezTo>
                <a:cubicBezTo>
                  <a:pt x="37143" y="36749"/>
                  <a:pt x="37799" y="36802"/>
                  <a:pt x="38639" y="36802"/>
                </a:cubicBezTo>
                <a:cubicBezTo>
                  <a:pt x="39243" y="36802"/>
                  <a:pt x="40556" y="36172"/>
                  <a:pt x="40582" y="35463"/>
                </a:cubicBezTo>
                <a:cubicBezTo>
                  <a:pt x="40608" y="35043"/>
                  <a:pt x="40477" y="34781"/>
                  <a:pt x="40398" y="34597"/>
                </a:cubicBezTo>
                <a:cubicBezTo>
                  <a:pt x="40372" y="34571"/>
                  <a:pt x="40346" y="34518"/>
                  <a:pt x="40346" y="34492"/>
                </a:cubicBezTo>
                <a:cubicBezTo>
                  <a:pt x="40319" y="34334"/>
                  <a:pt x="40319" y="34256"/>
                  <a:pt x="40319" y="34151"/>
                </a:cubicBezTo>
                <a:cubicBezTo>
                  <a:pt x="40346" y="34019"/>
                  <a:pt x="40346" y="33862"/>
                  <a:pt x="40267" y="33652"/>
                </a:cubicBezTo>
                <a:cubicBezTo>
                  <a:pt x="40267" y="33573"/>
                  <a:pt x="40214" y="33416"/>
                  <a:pt x="40188" y="33206"/>
                </a:cubicBezTo>
                <a:cubicBezTo>
                  <a:pt x="39978" y="32287"/>
                  <a:pt x="39558" y="30371"/>
                  <a:pt x="38954" y="28927"/>
                </a:cubicBezTo>
                <a:cubicBezTo>
                  <a:pt x="38587" y="28061"/>
                  <a:pt x="38062" y="27667"/>
                  <a:pt x="37668" y="27352"/>
                </a:cubicBezTo>
                <a:cubicBezTo>
                  <a:pt x="37222" y="27037"/>
                  <a:pt x="36986" y="26853"/>
                  <a:pt x="37038" y="26276"/>
                </a:cubicBezTo>
                <a:cubicBezTo>
                  <a:pt x="37038" y="26040"/>
                  <a:pt x="37064" y="25961"/>
                  <a:pt x="37091" y="25725"/>
                </a:cubicBezTo>
                <a:cubicBezTo>
                  <a:pt x="37274" y="25698"/>
                  <a:pt x="37406" y="25567"/>
                  <a:pt x="37432" y="25357"/>
                </a:cubicBezTo>
                <a:cubicBezTo>
                  <a:pt x="37484" y="24727"/>
                  <a:pt x="37616" y="24150"/>
                  <a:pt x="37773" y="23520"/>
                </a:cubicBezTo>
                <a:cubicBezTo>
                  <a:pt x="37904" y="22916"/>
                  <a:pt x="38062" y="22260"/>
                  <a:pt x="38141" y="21472"/>
                </a:cubicBezTo>
                <a:cubicBezTo>
                  <a:pt x="38193" y="21210"/>
                  <a:pt x="38193" y="20973"/>
                  <a:pt x="38219" y="20763"/>
                </a:cubicBezTo>
                <a:cubicBezTo>
                  <a:pt x="38272" y="20186"/>
                  <a:pt x="38298" y="19871"/>
                  <a:pt x="38508" y="19530"/>
                </a:cubicBezTo>
                <a:cubicBezTo>
                  <a:pt x="38928" y="18874"/>
                  <a:pt x="38876" y="17614"/>
                  <a:pt x="38561" y="16669"/>
                </a:cubicBezTo>
                <a:cubicBezTo>
                  <a:pt x="38587" y="16406"/>
                  <a:pt x="38718" y="15409"/>
                  <a:pt x="39033" y="14385"/>
                </a:cubicBezTo>
                <a:cubicBezTo>
                  <a:pt x="39112" y="14122"/>
                  <a:pt x="39191" y="13860"/>
                  <a:pt x="39296" y="13597"/>
                </a:cubicBezTo>
                <a:cubicBezTo>
                  <a:pt x="39611" y="12652"/>
                  <a:pt x="40004" y="11576"/>
                  <a:pt x="39847" y="9817"/>
                </a:cubicBezTo>
                <a:cubicBezTo>
                  <a:pt x="39689" y="7691"/>
                  <a:pt x="39611" y="6825"/>
                  <a:pt x="37878" y="5644"/>
                </a:cubicBezTo>
                <a:cubicBezTo>
                  <a:pt x="37143" y="5119"/>
                  <a:pt x="36723" y="4331"/>
                  <a:pt x="36329" y="3596"/>
                </a:cubicBezTo>
                <a:cubicBezTo>
                  <a:pt x="36172" y="3334"/>
                  <a:pt x="36041" y="3071"/>
                  <a:pt x="35883" y="2835"/>
                </a:cubicBezTo>
                <a:cubicBezTo>
                  <a:pt x="36224" y="2835"/>
                  <a:pt x="36539" y="2835"/>
                  <a:pt x="36881" y="2783"/>
                </a:cubicBezTo>
                <a:cubicBezTo>
                  <a:pt x="37852" y="2651"/>
                  <a:pt x="38561" y="2546"/>
                  <a:pt x="38561" y="2494"/>
                </a:cubicBezTo>
                <a:cubicBezTo>
                  <a:pt x="38561" y="2494"/>
                  <a:pt x="38561" y="2468"/>
                  <a:pt x="38561" y="2468"/>
                </a:cubicBezTo>
                <a:cubicBezTo>
                  <a:pt x="38639" y="2468"/>
                  <a:pt x="38797" y="2573"/>
                  <a:pt x="38928" y="3124"/>
                </a:cubicBezTo>
                <a:cubicBezTo>
                  <a:pt x="39086" y="3885"/>
                  <a:pt x="39138" y="4541"/>
                  <a:pt x="39296" y="4778"/>
                </a:cubicBezTo>
                <a:cubicBezTo>
                  <a:pt x="39431" y="5004"/>
                  <a:pt x="39411" y="5152"/>
                  <a:pt x="39403" y="5189"/>
                </a:cubicBezTo>
                <a:lnTo>
                  <a:pt x="39403" y="5189"/>
                </a:lnTo>
                <a:cubicBezTo>
                  <a:pt x="39412" y="5158"/>
                  <a:pt x="39451" y="5054"/>
                  <a:pt x="39584" y="4988"/>
                </a:cubicBezTo>
                <a:cubicBezTo>
                  <a:pt x="39742" y="4909"/>
                  <a:pt x="39821" y="4883"/>
                  <a:pt x="39821" y="4673"/>
                </a:cubicBezTo>
                <a:cubicBezTo>
                  <a:pt x="39821" y="4673"/>
                  <a:pt x="39899" y="4778"/>
                  <a:pt x="39873" y="4883"/>
                </a:cubicBezTo>
                <a:cubicBezTo>
                  <a:pt x="39873" y="4883"/>
                  <a:pt x="39952" y="4751"/>
                  <a:pt x="39952" y="4515"/>
                </a:cubicBezTo>
                <a:cubicBezTo>
                  <a:pt x="39952" y="4515"/>
                  <a:pt x="39978" y="4541"/>
                  <a:pt x="40004" y="4673"/>
                </a:cubicBezTo>
                <a:cubicBezTo>
                  <a:pt x="40004" y="4673"/>
                  <a:pt x="40109" y="4515"/>
                  <a:pt x="40083" y="4331"/>
                </a:cubicBezTo>
                <a:cubicBezTo>
                  <a:pt x="40031" y="4174"/>
                  <a:pt x="40109" y="4016"/>
                  <a:pt x="39978" y="3623"/>
                </a:cubicBezTo>
                <a:cubicBezTo>
                  <a:pt x="39847" y="3255"/>
                  <a:pt x="39926" y="3124"/>
                  <a:pt x="39663" y="2835"/>
                </a:cubicBezTo>
                <a:cubicBezTo>
                  <a:pt x="39427" y="2576"/>
                  <a:pt x="38979" y="1998"/>
                  <a:pt x="38624" y="1998"/>
                </a:cubicBezTo>
                <a:cubicBezTo>
                  <a:pt x="38584" y="1998"/>
                  <a:pt x="38545" y="2005"/>
                  <a:pt x="38508" y="2021"/>
                </a:cubicBezTo>
                <a:cubicBezTo>
                  <a:pt x="38456" y="1916"/>
                  <a:pt x="38403" y="1890"/>
                  <a:pt x="38403" y="1890"/>
                </a:cubicBezTo>
                <a:cubicBezTo>
                  <a:pt x="37931" y="1943"/>
                  <a:pt x="37826" y="2021"/>
                  <a:pt x="36881" y="2126"/>
                </a:cubicBezTo>
                <a:cubicBezTo>
                  <a:pt x="36487" y="2179"/>
                  <a:pt x="36014" y="2231"/>
                  <a:pt x="35489" y="2310"/>
                </a:cubicBezTo>
                <a:cubicBezTo>
                  <a:pt x="35489" y="2310"/>
                  <a:pt x="35463" y="2284"/>
                  <a:pt x="35463" y="2284"/>
                </a:cubicBezTo>
                <a:cubicBezTo>
                  <a:pt x="35279" y="2074"/>
                  <a:pt x="35069" y="1943"/>
                  <a:pt x="34833" y="1838"/>
                </a:cubicBezTo>
                <a:cubicBezTo>
                  <a:pt x="34361" y="1680"/>
                  <a:pt x="33914" y="1575"/>
                  <a:pt x="33494" y="1575"/>
                </a:cubicBezTo>
                <a:cubicBezTo>
                  <a:pt x="33206" y="1575"/>
                  <a:pt x="32943" y="1628"/>
                  <a:pt x="32681" y="1706"/>
                </a:cubicBezTo>
                <a:cubicBezTo>
                  <a:pt x="32707" y="1523"/>
                  <a:pt x="32707" y="1365"/>
                  <a:pt x="32681" y="1181"/>
                </a:cubicBezTo>
                <a:cubicBezTo>
                  <a:pt x="32576" y="788"/>
                  <a:pt x="32339" y="499"/>
                  <a:pt x="31946" y="289"/>
                </a:cubicBezTo>
                <a:cubicBezTo>
                  <a:pt x="31578" y="79"/>
                  <a:pt x="31158" y="0"/>
                  <a:pt x="30712" y="0"/>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p3"/>
          <p:cNvPicPr preferRelativeResize="0"/>
          <p:nvPr/>
        </p:nvPicPr>
        <p:blipFill rotWithShape="1">
          <a:blip r:embed="rId6">
            <a:alphaModFix/>
          </a:blip>
          <a:srcRect b="6457" l="-32047" r="13746" t="42331"/>
          <a:stretch/>
        </p:blipFill>
        <p:spPr>
          <a:xfrm flipH="1">
            <a:off x="6535174" y="93775"/>
            <a:ext cx="4419826" cy="4955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pic>
        <p:nvPicPr>
          <p:cNvPr id="97" name="Google Shape;97;p4"/>
          <p:cNvPicPr preferRelativeResize="0"/>
          <p:nvPr/>
        </p:nvPicPr>
        <p:blipFill rotWithShape="1">
          <a:blip r:embed="rId3">
            <a:alphaModFix amt="10000"/>
          </a:blip>
          <a:srcRect b="0" l="0" r="0" t="0"/>
          <a:stretch/>
        </p:blipFill>
        <p:spPr>
          <a:xfrm>
            <a:off x="-158322" y="0"/>
            <a:ext cx="9143997" cy="5143500"/>
          </a:xfrm>
          <a:prstGeom prst="rect">
            <a:avLst/>
          </a:prstGeom>
          <a:noFill/>
          <a:ln>
            <a:noFill/>
          </a:ln>
        </p:spPr>
      </p:pic>
      <p:sp>
        <p:nvSpPr>
          <p:cNvPr id="98" name="Google Shape;98;p4"/>
          <p:cNvSpPr txBox="1"/>
          <p:nvPr>
            <p:ph type="title"/>
          </p:nvPr>
        </p:nvSpPr>
        <p:spPr>
          <a:xfrm>
            <a:off x="0" y="78850"/>
            <a:ext cx="9044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300">
                <a:solidFill>
                  <a:srgbClr val="F25C69"/>
                </a:solidFill>
                <a:latin typeface="Lexend"/>
                <a:ea typeface="Lexend"/>
                <a:cs typeface="Lexend"/>
                <a:sym typeface="Lexend"/>
              </a:rPr>
              <a:t>Data Discrepancies</a:t>
            </a:r>
            <a:endParaRPr b="1" sz="2300">
              <a:solidFill>
                <a:srgbClr val="F25C69"/>
              </a:solidFill>
              <a:latin typeface="Lexend"/>
              <a:ea typeface="Lexend"/>
              <a:cs typeface="Lexend"/>
              <a:sym typeface="Lexend"/>
            </a:endParaRPr>
          </a:p>
        </p:txBody>
      </p:sp>
      <p:graphicFrame>
        <p:nvGraphicFramePr>
          <p:cNvPr id="99" name="Google Shape;99;p4"/>
          <p:cNvGraphicFramePr/>
          <p:nvPr/>
        </p:nvGraphicFramePr>
        <p:xfrm>
          <a:off x="158325" y="651550"/>
          <a:ext cx="3000000" cy="3000000"/>
        </p:xfrm>
        <a:graphic>
          <a:graphicData uri="http://schemas.openxmlformats.org/drawingml/2006/table">
            <a:tbl>
              <a:tblPr>
                <a:noFill/>
                <a:tableStyleId>{6F8D5CF1-F09F-4A93-9337-B6EE86D00270}</a:tableStyleId>
              </a:tblPr>
              <a:tblGrid>
                <a:gridCol w="1471225"/>
                <a:gridCol w="1471225"/>
                <a:gridCol w="1471225"/>
                <a:gridCol w="1471225"/>
                <a:gridCol w="1166425"/>
                <a:gridCol w="1776025"/>
              </a:tblGrid>
              <a:tr h="857075">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TABLE_NAME</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TOTAL ROWS</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NULL VALUES</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IMPUTATIONS</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DUPLICATES</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264F4"/>
                          </a:solidFill>
                          <a:latin typeface="Lexend ExtraBold"/>
                          <a:ea typeface="Lexend ExtraBold"/>
                          <a:cs typeface="Lexend ExtraBold"/>
                          <a:sym typeface="Lexend ExtraBold"/>
                        </a:rPr>
                        <a:t>TRANSFORMATIONS/DELETIONS</a:t>
                      </a:r>
                      <a:endParaRPr sz="1300" u="none" cap="none" strike="noStrike">
                        <a:solidFill>
                          <a:srgbClr val="4264F4"/>
                        </a:solidFill>
                        <a:latin typeface="Lexend ExtraBold"/>
                        <a:ea typeface="Lexend ExtraBold"/>
                        <a:cs typeface="Lexend ExtraBold"/>
                        <a:sym typeface="Lexend Extra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32747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Lexend SemiBold"/>
                          <a:ea typeface="Lexend SemiBold"/>
                          <a:cs typeface="Lexend SemiBold"/>
                          <a:sym typeface="Lexend SemiBold"/>
                        </a:rPr>
                        <a:t>UFC_FIGHT DATA</a:t>
                      </a:r>
                      <a:endParaRPr sz="1500" u="none" cap="none" strike="noStrike">
                        <a:solidFill>
                          <a:srgbClr val="434343"/>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7218</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109 in Six columns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Replaced Null with 0</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Dropped Null Values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0</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Dropped Null Values</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chemeClr val="dk1"/>
                        </a:buClr>
                        <a:buSzPts val="1100"/>
                        <a:buFont typeface="Arial"/>
                        <a:buNone/>
                      </a:pPr>
                      <a:r>
                        <a:rPr b="1" lang="en" sz="1500" u="none" cap="none" strike="noStrike">
                          <a:solidFill>
                            <a:schemeClr val="dk1"/>
                          </a:solidFill>
                          <a:latin typeface="Lexend"/>
                          <a:ea typeface="Lexend"/>
                          <a:cs typeface="Lexend"/>
                          <a:sym typeface="Lexend"/>
                        </a:rPr>
                        <a:t>Fixed Data-Types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r>
              <a:tr h="6495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Lexend SemiBold"/>
                          <a:ea typeface="Lexend SemiBold"/>
                          <a:cs typeface="Lexend SemiBold"/>
                          <a:sym typeface="Lexend SemiBold"/>
                        </a:rPr>
                        <a:t>UFC EVENT DATA</a:t>
                      </a:r>
                      <a:endParaRPr sz="1500" u="none" cap="none" strike="noStrike">
                        <a:solidFill>
                          <a:srgbClr val="434343"/>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665</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49 in event_state</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Filled with ‘’</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‘unknown’</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0</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1500" u="none" cap="none" strike="noStrike">
                          <a:solidFill>
                            <a:schemeClr val="dk1"/>
                          </a:solidFill>
                          <a:latin typeface="Lexend"/>
                          <a:ea typeface="Lexend"/>
                          <a:cs typeface="Lexend"/>
                          <a:sym typeface="Lexend"/>
                        </a:rPr>
                        <a:t>Fixed Date Data Type</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r>
              <a:tr h="6495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Lexend SemiBold"/>
                          <a:ea typeface="Lexend SemiBold"/>
                          <a:cs typeface="Lexend SemiBold"/>
                          <a:sym typeface="Lexend SemiBold"/>
                        </a:rPr>
                        <a:t>UFC_FIGHTER DATA</a:t>
                      </a:r>
                      <a:endParaRPr sz="1500" u="none" cap="none" strike="noStrike">
                        <a:solidFill>
                          <a:srgbClr val="434343"/>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4107</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452 in </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Eleven columns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0</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Extracted Age from DOB.</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r>
              <a:tr h="85707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Lexend SemiBold"/>
                          <a:ea typeface="Lexend SemiBold"/>
                          <a:cs typeface="Lexend SemiBold"/>
                          <a:sym typeface="Lexend SemiBold"/>
                        </a:rPr>
                        <a:t>UFC FIGHTER STAT DATA</a:t>
                      </a:r>
                      <a:endParaRPr sz="1500" u="none" cap="none" strike="noStrike">
                        <a:solidFill>
                          <a:srgbClr val="434343"/>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14436</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9,427 in </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Eight Columns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Mode </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Average</a:t>
                      </a:r>
                      <a:endParaRPr b="1" sz="1500" u="none" cap="none" strike="noStrike">
                        <a:solidFill>
                          <a:schemeClr val="dk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Default value</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Lexend"/>
                          <a:ea typeface="Lexend"/>
                          <a:cs typeface="Lexend"/>
                          <a:sym typeface="Lexend"/>
                        </a:rPr>
                        <a:t>0</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1500" u="none" cap="none" strike="noStrike">
                          <a:solidFill>
                            <a:schemeClr val="dk1"/>
                          </a:solidFill>
                          <a:latin typeface="Lexend"/>
                          <a:ea typeface="Lexend"/>
                          <a:cs typeface="Lexend"/>
                          <a:sym typeface="Lexend"/>
                        </a:rPr>
                        <a:t>Fixed Data-Types</a:t>
                      </a:r>
                      <a:endParaRPr b="1" sz="1500" u="none" cap="none" strike="noStrike">
                        <a:solidFill>
                          <a:schemeClr val="dk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F2CC"/>
                    </a:solidFill>
                  </a:tcPr>
                </a:tc>
              </a:tr>
            </a:tbl>
          </a:graphicData>
        </a:graphic>
      </p:graphicFrame>
      <p:sp>
        <p:nvSpPr>
          <p:cNvPr id="100" name="Google Shape;100;p4"/>
          <p:cNvSpPr/>
          <p:nvPr/>
        </p:nvSpPr>
        <p:spPr>
          <a:xfrm>
            <a:off x="8105049" y="32300"/>
            <a:ext cx="939055" cy="1238512"/>
          </a:xfrm>
          <a:custGeom>
            <a:rect b="b" l="l" r="r" t="t"/>
            <a:pathLst>
              <a:path extrusionOk="0" h="35674" w="31658">
                <a:moveTo>
                  <a:pt x="919" y="0"/>
                </a:moveTo>
                <a:cubicBezTo>
                  <a:pt x="289" y="0"/>
                  <a:pt x="158" y="814"/>
                  <a:pt x="105" y="1234"/>
                </a:cubicBezTo>
                <a:cubicBezTo>
                  <a:pt x="0" y="1785"/>
                  <a:pt x="210" y="2074"/>
                  <a:pt x="341" y="2284"/>
                </a:cubicBezTo>
                <a:cubicBezTo>
                  <a:pt x="420" y="2415"/>
                  <a:pt x="446" y="2442"/>
                  <a:pt x="446" y="2547"/>
                </a:cubicBezTo>
                <a:cubicBezTo>
                  <a:pt x="446" y="3465"/>
                  <a:pt x="893" y="3597"/>
                  <a:pt x="1628" y="3833"/>
                </a:cubicBezTo>
                <a:lnTo>
                  <a:pt x="1733" y="3859"/>
                </a:lnTo>
                <a:cubicBezTo>
                  <a:pt x="2914" y="4200"/>
                  <a:pt x="3938" y="4830"/>
                  <a:pt x="4856" y="5749"/>
                </a:cubicBezTo>
                <a:cubicBezTo>
                  <a:pt x="5591" y="6536"/>
                  <a:pt x="6825" y="7140"/>
                  <a:pt x="8033" y="7744"/>
                </a:cubicBezTo>
                <a:cubicBezTo>
                  <a:pt x="8899" y="8164"/>
                  <a:pt x="9713" y="8584"/>
                  <a:pt x="10159" y="8978"/>
                </a:cubicBezTo>
                <a:cubicBezTo>
                  <a:pt x="11130" y="9818"/>
                  <a:pt x="13230" y="11288"/>
                  <a:pt x="13834" y="11708"/>
                </a:cubicBezTo>
                <a:cubicBezTo>
                  <a:pt x="13886" y="12259"/>
                  <a:pt x="13965" y="12758"/>
                  <a:pt x="13991" y="12784"/>
                </a:cubicBezTo>
                <a:lnTo>
                  <a:pt x="14017" y="12915"/>
                </a:lnTo>
                <a:lnTo>
                  <a:pt x="14096" y="13020"/>
                </a:lnTo>
                <a:cubicBezTo>
                  <a:pt x="14149" y="13046"/>
                  <a:pt x="15067" y="13939"/>
                  <a:pt x="15960" y="14464"/>
                </a:cubicBezTo>
                <a:cubicBezTo>
                  <a:pt x="16800" y="14963"/>
                  <a:pt x="17377" y="15488"/>
                  <a:pt x="17561" y="15671"/>
                </a:cubicBezTo>
                <a:lnTo>
                  <a:pt x="18034" y="18900"/>
                </a:lnTo>
                <a:lnTo>
                  <a:pt x="18060" y="19005"/>
                </a:lnTo>
                <a:lnTo>
                  <a:pt x="18139" y="19110"/>
                </a:lnTo>
                <a:lnTo>
                  <a:pt x="18742" y="19871"/>
                </a:lnTo>
                <a:cubicBezTo>
                  <a:pt x="18795" y="20081"/>
                  <a:pt x="18874" y="20580"/>
                  <a:pt x="19031" y="21499"/>
                </a:cubicBezTo>
                <a:cubicBezTo>
                  <a:pt x="19110" y="21840"/>
                  <a:pt x="19162" y="22207"/>
                  <a:pt x="19241" y="22549"/>
                </a:cubicBezTo>
                <a:cubicBezTo>
                  <a:pt x="19399" y="23389"/>
                  <a:pt x="19556" y="24202"/>
                  <a:pt x="19556" y="24649"/>
                </a:cubicBezTo>
                <a:cubicBezTo>
                  <a:pt x="19582" y="25069"/>
                  <a:pt x="19661" y="25410"/>
                  <a:pt x="19766" y="25751"/>
                </a:cubicBezTo>
                <a:cubicBezTo>
                  <a:pt x="19845" y="26119"/>
                  <a:pt x="19950" y="26486"/>
                  <a:pt x="19924" y="26959"/>
                </a:cubicBezTo>
                <a:cubicBezTo>
                  <a:pt x="19871" y="28009"/>
                  <a:pt x="19897" y="28691"/>
                  <a:pt x="20212" y="29794"/>
                </a:cubicBezTo>
                <a:cubicBezTo>
                  <a:pt x="20501" y="30791"/>
                  <a:pt x="20659" y="31552"/>
                  <a:pt x="20659" y="32786"/>
                </a:cubicBezTo>
                <a:cubicBezTo>
                  <a:pt x="20659" y="33442"/>
                  <a:pt x="20580" y="33784"/>
                  <a:pt x="20554" y="34020"/>
                </a:cubicBezTo>
                <a:cubicBezTo>
                  <a:pt x="20501" y="34282"/>
                  <a:pt x="20449" y="34492"/>
                  <a:pt x="20554" y="34807"/>
                </a:cubicBezTo>
                <a:cubicBezTo>
                  <a:pt x="20816" y="35595"/>
                  <a:pt x="21630" y="35673"/>
                  <a:pt x="22417" y="35673"/>
                </a:cubicBezTo>
                <a:cubicBezTo>
                  <a:pt x="23284" y="35673"/>
                  <a:pt x="23756" y="35516"/>
                  <a:pt x="23940" y="35201"/>
                </a:cubicBezTo>
                <a:cubicBezTo>
                  <a:pt x="24071" y="35017"/>
                  <a:pt x="24071" y="34781"/>
                  <a:pt x="23966" y="34571"/>
                </a:cubicBezTo>
                <a:cubicBezTo>
                  <a:pt x="23782" y="34177"/>
                  <a:pt x="23520" y="33915"/>
                  <a:pt x="23021" y="33442"/>
                </a:cubicBezTo>
                <a:cubicBezTo>
                  <a:pt x="22995" y="33442"/>
                  <a:pt x="22890" y="33337"/>
                  <a:pt x="22916" y="32681"/>
                </a:cubicBezTo>
                <a:cubicBezTo>
                  <a:pt x="22916" y="32182"/>
                  <a:pt x="22995" y="31500"/>
                  <a:pt x="23100" y="30712"/>
                </a:cubicBezTo>
                <a:cubicBezTo>
                  <a:pt x="23152" y="30292"/>
                  <a:pt x="23205" y="29872"/>
                  <a:pt x="23257" y="29400"/>
                </a:cubicBezTo>
                <a:cubicBezTo>
                  <a:pt x="23415" y="27877"/>
                  <a:pt x="23257" y="26854"/>
                  <a:pt x="23126" y="26092"/>
                </a:cubicBezTo>
                <a:cubicBezTo>
                  <a:pt x="23074" y="25751"/>
                  <a:pt x="23047" y="25462"/>
                  <a:pt x="23047" y="25226"/>
                </a:cubicBezTo>
                <a:cubicBezTo>
                  <a:pt x="23074" y="24229"/>
                  <a:pt x="23389" y="22207"/>
                  <a:pt x="23599" y="21420"/>
                </a:cubicBezTo>
                <a:cubicBezTo>
                  <a:pt x="23599" y="21394"/>
                  <a:pt x="23599" y="21341"/>
                  <a:pt x="23625" y="21289"/>
                </a:cubicBezTo>
                <a:cubicBezTo>
                  <a:pt x="23835" y="20475"/>
                  <a:pt x="24097" y="19373"/>
                  <a:pt x="24150" y="18848"/>
                </a:cubicBezTo>
                <a:cubicBezTo>
                  <a:pt x="24202" y="18480"/>
                  <a:pt x="24071" y="18086"/>
                  <a:pt x="23966" y="17745"/>
                </a:cubicBezTo>
                <a:cubicBezTo>
                  <a:pt x="23940" y="17640"/>
                  <a:pt x="23887" y="17456"/>
                  <a:pt x="23861" y="17351"/>
                </a:cubicBezTo>
                <a:cubicBezTo>
                  <a:pt x="24071" y="17141"/>
                  <a:pt x="24071" y="16800"/>
                  <a:pt x="24071" y="16485"/>
                </a:cubicBezTo>
                <a:cubicBezTo>
                  <a:pt x="24071" y="16328"/>
                  <a:pt x="24097" y="16039"/>
                  <a:pt x="24150" y="15960"/>
                </a:cubicBezTo>
                <a:cubicBezTo>
                  <a:pt x="24517" y="15724"/>
                  <a:pt x="24517" y="15330"/>
                  <a:pt x="24517" y="15120"/>
                </a:cubicBezTo>
                <a:cubicBezTo>
                  <a:pt x="24517" y="15068"/>
                  <a:pt x="24517" y="14989"/>
                  <a:pt x="24517" y="14963"/>
                </a:cubicBezTo>
                <a:cubicBezTo>
                  <a:pt x="24544" y="14963"/>
                  <a:pt x="24544" y="14936"/>
                  <a:pt x="24570" y="14936"/>
                </a:cubicBezTo>
                <a:cubicBezTo>
                  <a:pt x="25121" y="14726"/>
                  <a:pt x="25331" y="14333"/>
                  <a:pt x="25357" y="13991"/>
                </a:cubicBezTo>
                <a:cubicBezTo>
                  <a:pt x="25672" y="13781"/>
                  <a:pt x="26329" y="13309"/>
                  <a:pt x="27142" y="12469"/>
                </a:cubicBezTo>
                <a:cubicBezTo>
                  <a:pt x="27589" y="12653"/>
                  <a:pt x="28087" y="12731"/>
                  <a:pt x="28586" y="12731"/>
                </a:cubicBezTo>
                <a:cubicBezTo>
                  <a:pt x="28953" y="12731"/>
                  <a:pt x="29610" y="12679"/>
                  <a:pt x="29872" y="12311"/>
                </a:cubicBezTo>
                <a:cubicBezTo>
                  <a:pt x="30292" y="11760"/>
                  <a:pt x="30266" y="11261"/>
                  <a:pt x="30240" y="10841"/>
                </a:cubicBezTo>
                <a:cubicBezTo>
                  <a:pt x="30213" y="10658"/>
                  <a:pt x="30213" y="10500"/>
                  <a:pt x="30240" y="10316"/>
                </a:cubicBezTo>
                <a:cubicBezTo>
                  <a:pt x="30502" y="8453"/>
                  <a:pt x="30161" y="6878"/>
                  <a:pt x="29741" y="6012"/>
                </a:cubicBezTo>
                <a:cubicBezTo>
                  <a:pt x="29295" y="4988"/>
                  <a:pt x="28323" y="4279"/>
                  <a:pt x="27825" y="3990"/>
                </a:cubicBezTo>
                <a:cubicBezTo>
                  <a:pt x="27877" y="3754"/>
                  <a:pt x="27903" y="3518"/>
                  <a:pt x="27903" y="3282"/>
                </a:cubicBezTo>
                <a:cubicBezTo>
                  <a:pt x="27903" y="3255"/>
                  <a:pt x="27903" y="3229"/>
                  <a:pt x="27903" y="3177"/>
                </a:cubicBezTo>
                <a:cubicBezTo>
                  <a:pt x="28140" y="3072"/>
                  <a:pt x="28376" y="2993"/>
                  <a:pt x="28638" y="2914"/>
                </a:cubicBezTo>
                <a:cubicBezTo>
                  <a:pt x="29531" y="2625"/>
                  <a:pt x="30108" y="2363"/>
                  <a:pt x="30108" y="2310"/>
                </a:cubicBezTo>
                <a:cubicBezTo>
                  <a:pt x="30108" y="2310"/>
                  <a:pt x="30108" y="2284"/>
                  <a:pt x="30108" y="2284"/>
                </a:cubicBezTo>
                <a:cubicBezTo>
                  <a:pt x="30161" y="2310"/>
                  <a:pt x="30266" y="2415"/>
                  <a:pt x="30450" y="2862"/>
                </a:cubicBezTo>
                <a:cubicBezTo>
                  <a:pt x="30765" y="3570"/>
                  <a:pt x="30843" y="4200"/>
                  <a:pt x="31027" y="4410"/>
                </a:cubicBezTo>
                <a:cubicBezTo>
                  <a:pt x="31211" y="4647"/>
                  <a:pt x="31211" y="4830"/>
                  <a:pt x="31211" y="4830"/>
                </a:cubicBezTo>
                <a:cubicBezTo>
                  <a:pt x="31211" y="4830"/>
                  <a:pt x="31211" y="4699"/>
                  <a:pt x="31342" y="4568"/>
                </a:cubicBezTo>
                <a:cubicBezTo>
                  <a:pt x="31447" y="4437"/>
                  <a:pt x="31500" y="4410"/>
                  <a:pt x="31447" y="4200"/>
                </a:cubicBezTo>
                <a:lnTo>
                  <a:pt x="31447" y="4200"/>
                </a:lnTo>
                <a:cubicBezTo>
                  <a:pt x="31447" y="4200"/>
                  <a:pt x="31526" y="4279"/>
                  <a:pt x="31526" y="4384"/>
                </a:cubicBezTo>
                <a:cubicBezTo>
                  <a:pt x="31526" y="4384"/>
                  <a:pt x="31578" y="4227"/>
                  <a:pt x="31500" y="4017"/>
                </a:cubicBezTo>
                <a:lnTo>
                  <a:pt x="31500" y="4017"/>
                </a:lnTo>
                <a:cubicBezTo>
                  <a:pt x="31500" y="4017"/>
                  <a:pt x="31552" y="4043"/>
                  <a:pt x="31605" y="4148"/>
                </a:cubicBezTo>
                <a:cubicBezTo>
                  <a:pt x="31605" y="4148"/>
                  <a:pt x="31657" y="3990"/>
                  <a:pt x="31578" y="3807"/>
                </a:cubicBezTo>
                <a:cubicBezTo>
                  <a:pt x="31500" y="3649"/>
                  <a:pt x="31526" y="3492"/>
                  <a:pt x="31342" y="3150"/>
                </a:cubicBezTo>
                <a:cubicBezTo>
                  <a:pt x="31158" y="2809"/>
                  <a:pt x="31290" y="2704"/>
                  <a:pt x="31001" y="2468"/>
                </a:cubicBezTo>
                <a:cubicBezTo>
                  <a:pt x="30752" y="2264"/>
                  <a:pt x="30367" y="1827"/>
                  <a:pt x="30098" y="1827"/>
                </a:cubicBezTo>
                <a:cubicBezTo>
                  <a:pt x="30054" y="1827"/>
                  <a:pt x="30014" y="1839"/>
                  <a:pt x="29977" y="1864"/>
                </a:cubicBezTo>
                <a:cubicBezTo>
                  <a:pt x="29898" y="1785"/>
                  <a:pt x="29846" y="1785"/>
                  <a:pt x="29846" y="1785"/>
                </a:cubicBezTo>
                <a:cubicBezTo>
                  <a:pt x="29426" y="1890"/>
                  <a:pt x="29347" y="1943"/>
                  <a:pt x="28455" y="2179"/>
                </a:cubicBezTo>
                <a:cubicBezTo>
                  <a:pt x="28218" y="2258"/>
                  <a:pt x="28008" y="2310"/>
                  <a:pt x="27825" y="2337"/>
                </a:cubicBezTo>
                <a:cubicBezTo>
                  <a:pt x="27798" y="2310"/>
                  <a:pt x="27798" y="2258"/>
                  <a:pt x="27798" y="2232"/>
                </a:cubicBezTo>
                <a:cubicBezTo>
                  <a:pt x="27720" y="1943"/>
                  <a:pt x="27589" y="1680"/>
                  <a:pt x="27431" y="1444"/>
                </a:cubicBezTo>
                <a:cubicBezTo>
                  <a:pt x="27011" y="840"/>
                  <a:pt x="26355" y="525"/>
                  <a:pt x="25620" y="525"/>
                </a:cubicBezTo>
                <a:cubicBezTo>
                  <a:pt x="25489" y="525"/>
                  <a:pt x="25357" y="525"/>
                  <a:pt x="25200" y="552"/>
                </a:cubicBezTo>
                <a:cubicBezTo>
                  <a:pt x="23704" y="762"/>
                  <a:pt x="23205" y="2153"/>
                  <a:pt x="23100" y="3150"/>
                </a:cubicBezTo>
                <a:lnTo>
                  <a:pt x="23021" y="3150"/>
                </a:lnTo>
                <a:cubicBezTo>
                  <a:pt x="22549" y="3150"/>
                  <a:pt x="22260" y="3229"/>
                  <a:pt x="22076" y="3308"/>
                </a:cubicBezTo>
                <a:cubicBezTo>
                  <a:pt x="21840" y="3282"/>
                  <a:pt x="21630" y="3282"/>
                  <a:pt x="21420" y="3282"/>
                </a:cubicBezTo>
                <a:cubicBezTo>
                  <a:pt x="21000" y="3282"/>
                  <a:pt x="20685" y="3334"/>
                  <a:pt x="20449" y="3387"/>
                </a:cubicBezTo>
                <a:cubicBezTo>
                  <a:pt x="20265" y="3413"/>
                  <a:pt x="20134" y="3413"/>
                  <a:pt x="20002" y="3413"/>
                </a:cubicBezTo>
                <a:lnTo>
                  <a:pt x="19897" y="3413"/>
                </a:lnTo>
                <a:cubicBezTo>
                  <a:pt x="18952" y="3334"/>
                  <a:pt x="18664" y="3229"/>
                  <a:pt x="18296" y="3098"/>
                </a:cubicBezTo>
                <a:cubicBezTo>
                  <a:pt x="18270" y="3098"/>
                  <a:pt x="18217" y="3072"/>
                  <a:pt x="18165" y="3072"/>
                </a:cubicBezTo>
                <a:cubicBezTo>
                  <a:pt x="18086" y="3019"/>
                  <a:pt x="17981" y="2993"/>
                  <a:pt x="17876" y="2967"/>
                </a:cubicBezTo>
                <a:cubicBezTo>
                  <a:pt x="17456" y="2835"/>
                  <a:pt x="16984" y="2704"/>
                  <a:pt x="16459" y="2284"/>
                </a:cubicBezTo>
                <a:cubicBezTo>
                  <a:pt x="16459" y="2258"/>
                  <a:pt x="16432" y="2205"/>
                  <a:pt x="16432" y="2153"/>
                </a:cubicBezTo>
                <a:cubicBezTo>
                  <a:pt x="16301" y="1838"/>
                  <a:pt x="16091" y="1155"/>
                  <a:pt x="15146" y="1129"/>
                </a:cubicBezTo>
                <a:lnTo>
                  <a:pt x="15094" y="1129"/>
                </a:lnTo>
                <a:cubicBezTo>
                  <a:pt x="14464" y="1129"/>
                  <a:pt x="13912" y="1365"/>
                  <a:pt x="13571" y="1759"/>
                </a:cubicBezTo>
                <a:cubicBezTo>
                  <a:pt x="13361" y="2022"/>
                  <a:pt x="13125" y="2468"/>
                  <a:pt x="13256" y="3203"/>
                </a:cubicBezTo>
                <a:cubicBezTo>
                  <a:pt x="13414" y="4279"/>
                  <a:pt x="14516" y="4384"/>
                  <a:pt x="15094" y="4437"/>
                </a:cubicBezTo>
                <a:cubicBezTo>
                  <a:pt x="15251" y="4437"/>
                  <a:pt x="15461" y="4463"/>
                  <a:pt x="15514" y="4489"/>
                </a:cubicBezTo>
                <a:cubicBezTo>
                  <a:pt x="16012" y="4725"/>
                  <a:pt x="16432" y="4962"/>
                  <a:pt x="16852" y="5172"/>
                </a:cubicBezTo>
                <a:cubicBezTo>
                  <a:pt x="17377" y="5460"/>
                  <a:pt x="17876" y="5723"/>
                  <a:pt x="18427" y="5933"/>
                </a:cubicBezTo>
                <a:cubicBezTo>
                  <a:pt x="19267" y="6274"/>
                  <a:pt x="20081" y="6353"/>
                  <a:pt x="20606" y="6353"/>
                </a:cubicBezTo>
                <a:cubicBezTo>
                  <a:pt x="20816" y="6353"/>
                  <a:pt x="20974" y="6326"/>
                  <a:pt x="21079" y="6326"/>
                </a:cubicBezTo>
                <a:cubicBezTo>
                  <a:pt x="21394" y="6431"/>
                  <a:pt x="21656" y="6484"/>
                  <a:pt x="21866" y="6510"/>
                </a:cubicBezTo>
                <a:cubicBezTo>
                  <a:pt x="21761" y="6878"/>
                  <a:pt x="21656" y="7350"/>
                  <a:pt x="21604" y="7718"/>
                </a:cubicBezTo>
                <a:cubicBezTo>
                  <a:pt x="21577" y="8059"/>
                  <a:pt x="21394" y="8295"/>
                  <a:pt x="21026" y="8453"/>
                </a:cubicBezTo>
                <a:cubicBezTo>
                  <a:pt x="20895" y="8505"/>
                  <a:pt x="20711" y="8558"/>
                  <a:pt x="20501" y="8558"/>
                </a:cubicBezTo>
                <a:cubicBezTo>
                  <a:pt x="20291" y="8558"/>
                  <a:pt x="20055" y="8505"/>
                  <a:pt x="19819" y="8400"/>
                </a:cubicBezTo>
                <a:cubicBezTo>
                  <a:pt x="19162" y="8111"/>
                  <a:pt x="18874" y="7980"/>
                  <a:pt x="18270" y="7980"/>
                </a:cubicBezTo>
                <a:cubicBezTo>
                  <a:pt x="18191" y="7980"/>
                  <a:pt x="18086" y="7980"/>
                  <a:pt x="17981" y="8006"/>
                </a:cubicBezTo>
                <a:lnTo>
                  <a:pt x="17955" y="8006"/>
                </a:lnTo>
                <a:cubicBezTo>
                  <a:pt x="17771" y="8006"/>
                  <a:pt x="17745" y="7954"/>
                  <a:pt x="17561" y="7796"/>
                </a:cubicBezTo>
                <a:cubicBezTo>
                  <a:pt x="17377" y="7613"/>
                  <a:pt x="17115" y="7350"/>
                  <a:pt x="16616" y="7140"/>
                </a:cubicBezTo>
                <a:cubicBezTo>
                  <a:pt x="16222" y="6983"/>
                  <a:pt x="15802" y="6904"/>
                  <a:pt x="15330" y="6904"/>
                </a:cubicBezTo>
                <a:cubicBezTo>
                  <a:pt x="15094" y="6904"/>
                  <a:pt x="14884" y="6930"/>
                  <a:pt x="14726" y="6956"/>
                </a:cubicBezTo>
                <a:cubicBezTo>
                  <a:pt x="14306" y="6720"/>
                  <a:pt x="13939" y="6589"/>
                  <a:pt x="13650" y="6458"/>
                </a:cubicBezTo>
                <a:cubicBezTo>
                  <a:pt x="13309" y="6326"/>
                  <a:pt x="12994" y="6221"/>
                  <a:pt x="12653" y="6012"/>
                </a:cubicBezTo>
                <a:cubicBezTo>
                  <a:pt x="11996" y="5565"/>
                  <a:pt x="11393" y="5408"/>
                  <a:pt x="10789" y="5250"/>
                </a:cubicBezTo>
                <a:cubicBezTo>
                  <a:pt x="10211" y="5093"/>
                  <a:pt x="9686" y="4962"/>
                  <a:pt x="9109" y="4542"/>
                </a:cubicBezTo>
                <a:cubicBezTo>
                  <a:pt x="8033" y="3780"/>
                  <a:pt x="6169" y="3177"/>
                  <a:pt x="4804" y="2730"/>
                </a:cubicBezTo>
                <a:cubicBezTo>
                  <a:pt x="4646" y="2678"/>
                  <a:pt x="4463" y="2625"/>
                  <a:pt x="4331" y="2573"/>
                </a:cubicBezTo>
                <a:cubicBezTo>
                  <a:pt x="3938" y="2442"/>
                  <a:pt x="3623" y="2337"/>
                  <a:pt x="3386" y="2284"/>
                </a:cubicBezTo>
                <a:cubicBezTo>
                  <a:pt x="2940" y="2153"/>
                  <a:pt x="2730" y="2100"/>
                  <a:pt x="2546" y="1943"/>
                </a:cubicBezTo>
                <a:cubicBezTo>
                  <a:pt x="2363" y="1812"/>
                  <a:pt x="2100" y="1418"/>
                  <a:pt x="1969" y="1155"/>
                </a:cubicBezTo>
                <a:cubicBezTo>
                  <a:pt x="1969" y="1103"/>
                  <a:pt x="1943" y="1050"/>
                  <a:pt x="1916" y="998"/>
                </a:cubicBezTo>
                <a:cubicBezTo>
                  <a:pt x="1838" y="735"/>
                  <a:pt x="1733" y="368"/>
                  <a:pt x="1313" y="105"/>
                </a:cubicBezTo>
                <a:cubicBezTo>
                  <a:pt x="1181" y="27"/>
                  <a:pt x="1050" y="0"/>
                  <a:pt x="919" y="0"/>
                </a:cubicBezTo>
                <a:close/>
              </a:path>
            </a:pathLst>
          </a:custGeom>
          <a:solidFill>
            <a:srgbClr val="F25C69"/>
          </a:solidFill>
          <a:ln>
            <a:noFill/>
          </a:ln>
          <a:effectLst>
            <a:outerShdw blurRad="57150" rotWithShape="0" algn="bl" dir="5580000" dist="19050">
              <a:schemeClr val="dk1">
                <a:alpha val="8627"/>
              </a:schemeClr>
            </a:outerShdw>
            <a:reflection blurRad="0" dir="5400000" dist="38100" endA="0" endPos="30000" fadeDir="5400012" kx="0" rotWithShape="0" algn="bl" stA="43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graphicFrame>
        <p:nvGraphicFramePr>
          <p:cNvPr id="105" name="Google Shape;105;p5"/>
          <p:cNvGraphicFramePr/>
          <p:nvPr/>
        </p:nvGraphicFramePr>
        <p:xfrm>
          <a:off x="199825" y="991150"/>
          <a:ext cx="3000000" cy="3000000"/>
        </p:xfrm>
        <a:graphic>
          <a:graphicData uri="http://schemas.openxmlformats.org/drawingml/2006/table">
            <a:tbl>
              <a:tblPr>
                <a:noFill/>
                <a:tableStyleId>{6F8D5CF1-F09F-4A93-9337-B6EE86D00270}</a:tableStyleId>
              </a:tblPr>
              <a:tblGrid>
                <a:gridCol w="2662025"/>
                <a:gridCol w="6082325"/>
              </a:tblGrid>
              <a:tr h="287075">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Fight_id </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1155CC"/>
                          </a:solidFill>
                          <a:latin typeface="Lexend"/>
                          <a:ea typeface="Lexend"/>
                          <a:cs typeface="Lexend"/>
                          <a:sym typeface="Lexend"/>
                        </a:rPr>
                        <a:t>Unique ID identifying each fight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event_id</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1155CC"/>
                          </a:solidFill>
                          <a:latin typeface="Lexend"/>
                          <a:ea typeface="Lexend"/>
                          <a:cs typeface="Lexend"/>
                          <a:sym typeface="Lexend"/>
                        </a:rPr>
                        <a:t>Unique ID identifying each event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673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referee</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1155CC"/>
                          </a:solidFill>
                          <a:latin typeface="Lexend"/>
                          <a:ea typeface="Lexend"/>
                          <a:cs typeface="Lexend"/>
                          <a:sym typeface="Lexend"/>
                        </a:rPr>
                        <a:t>Name of the referee</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f_1</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Fighter 1 ID</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f_2</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Fighter 2 ID</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winner</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ID of the winner</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num_rounds</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Number of Rounds in a fight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title_fight</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Title Of the Fight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weight_class</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Division of Weight class</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gender</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Gender/Sex</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result</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Ending of the fight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result_details</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Result in Details</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finish_round</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Round in which Fight got finished</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57400">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finish_time</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Duration of fight</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400475">
                <a:tc>
                  <a:txBody>
                    <a:bodyPr/>
                    <a:lstStyle/>
                    <a:p>
                      <a:pPr indent="-323850" lvl="0" marL="457200" marR="0" rtl="0" algn="l">
                        <a:lnSpc>
                          <a:spcPct val="100000"/>
                        </a:lnSpc>
                        <a:spcBef>
                          <a:spcPts val="0"/>
                        </a:spcBef>
                        <a:spcAft>
                          <a:spcPts val="0"/>
                        </a:spcAft>
                        <a:buClr>
                          <a:schemeClr val="lt1"/>
                        </a:buClr>
                        <a:buSzPts val="1500"/>
                        <a:buFont typeface="Lexend SemiBold"/>
                        <a:buChar char="●"/>
                      </a:pPr>
                      <a:r>
                        <a:rPr lang="en" sz="1500" u="none" cap="none" strike="noStrike">
                          <a:solidFill>
                            <a:schemeClr val="lt1"/>
                          </a:solidFill>
                          <a:latin typeface="Lexend SemiBold"/>
                          <a:ea typeface="Lexend SemiBold"/>
                          <a:cs typeface="Lexend SemiBold"/>
                          <a:sym typeface="Lexend SemiBold"/>
                        </a:rPr>
                        <a:t>fight_url</a:t>
                      </a:r>
                      <a:endParaRPr sz="1500" u="none" cap="none" strike="noStrike">
                        <a:solidFill>
                          <a:schemeClr val="lt1"/>
                        </a:solidFill>
                        <a:latin typeface="Lexend SemiBold"/>
                        <a:ea typeface="Lexend SemiBold"/>
                        <a:cs typeface="Lexend SemiBold"/>
                        <a:sym typeface="Lexend SemiBol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51290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1155CC"/>
                          </a:solidFill>
                          <a:latin typeface="Lexend"/>
                          <a:ea typeface="Lexend"/>
                          <a:cs typeface="Lexend"/>
                          <a:sym typeface="Lexend"/>
                        </a:rPr>
                        <a:t>Link related to that Fight which refers to official page of UFC</a:t>
                      </a:r>
                      <a:endParaRPr b="1" sz="1500" u="none" cap="none" strike="noStrike">
                        <a:solidFill>
                          <a:srgbClr val="1155CC"/>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bl>
          </a:graphicData>
        </a:graphic>
      </p:graphicFrame>
      <p:sp>
        <p:nvSpPr>
          <p:cNvPr id="106" name="Google Shape;106;p5"/>
          <p:cNvSpPr/>
          <p:nvPr/>
        </p:nvSpPr>
        <p:spPr>
          <a:xfrm>
            <a:off x="343200" y="0"/>
            <a:ext cx="8457600" cy="933000"/>
          </a:xfrm>
          <a:prstGeom prst="horizontalScroll">
            <a:avLst>
              <a:gd fmla="val 12500" name="adj"/>
            </a:avLst>
          </a:prstGeom>
          <a:solidFill>
            <a:schemeClr val="dk1"/>
          </a:solidFill>
          <a:ln cap="flat" cmpd="sng" w="38100">
            <a:solidFill>
              <a:srgbClr val="A5A9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Lexend"/>
                <a:ea typeface="Lexend"/>
                <a:cs typeface="Lexend"/>
                <a:sym typeface="Lexend"/>
              </a:rPr>
              <a:t> </a:t>
            </a:r>
            <a:r>
              <a:rPr b="0" i="0" lang="en" sz="1500" u="none" cap="none" strike="noStrike">
                <a:solidFill>
                  <a:schemeClr val="accent6"/>
                </a:solidFill>
                <a:latin typeface="Lexend"/>
                <a:ea typeface="Lexend"/>
                <a:cs typeface="Lexend"/>
                <a:sym typeface="Lexend"/>
              </a:rPr>
              <a:t>  </a:t>
            </a:r>
            <a:endParaRPr b="0" i="0" sz="1500" u="none" cap="none" strike="noStrike">
              <a:solidFill>
                <a:schemeClr val="accent6"/>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Lexend"/>
                <a:ea typeface="Lexend"/>
                <a:cs typeface="Lexend"/>
                <a:sym typeface="Lexend"/>
              </a:rPr>
              <a:t>Feature Description</a:t>
            </a:r>
            <a:endParaRPr b="0" i="0" sz="2500" u="none" cap="none" strike="noStrike">
              <a:solidFill>
                <a:schemeClr val="lt1"/>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Lexend"/>
                <a:ea typeface="Lexend"/>
                <a:cs typeface="Lexend"/>
                <a:sym typeface="Lexend"/>
              </a:rPr>
              <a:t>Table- </a:t>
            </a:r>
            <a:r>
              <a:rPr b="0" i="0" lang="en" sz="1500" u="none" cap="none" strike="noStrike">
                <a:solidFill>
                  <a:srgbClr val="F25C69"/>
                </a:solidFill>
                <a:latin typeface="Lexend"/>
                <a:ea typeface="Lexend"/>
                <a:cs typeface="Lexend"/>
                <a:sym typeface="Lexend"/>
              </a:rPr>
              <a:t>ufc fight data</a:t>
            </a:r>
            <a:endParaRPr b="0" i="0" sz="2500" u="none" cap="none" strike="noStrike">
              <a:solidFill>
                <a:schemeClr val="accent6"/>
              </a:solidFill>
              <a:latin typeface="Lexend"/>
              <a:ea typeface="Lexend"/>
              <a:cs typeface="Lexend"/>
              <a:sym typeface="Lexend"/>
            </a:endParaRPr>
          </a:p>
          <a:p>
            <a:pPr indent="0" lvl="0" marL="0" marR="0" rtl="0" algn="r">
              <a:lnSpc>
                <a:spcPct val="100000"/>
              </a:lnSpc>
              <a:spcBef>
                <a:spcPts val="0"/>
              </a:spcBef>
              <a:spcAft>
                <a:spcPts val="0"/>
              </a:spcAft>
              <a:buClr>
                <a:srgbClr val="000000"/>
              </a:buClr>
              <a:buSzPts val="1500"/>
              <a:buFont typeface="Arial"/>
              <a:buNone/>
            </a:pPr>
            <a:r>
              <a:t/>
            </a:r>
            <a:endParaRPr b="0" i="0" sz="1500" u="none" cap="none" strike="noStrike">
              <a:solidFill>
                <a:srgbClr val="F25C69"/>
              </a:solidFill>
              <a:latin typeface="Lexend"/>
              <a:ea typeface="Lexend"/>
              <a:cs typeface="Lexend"/>
              <a:sym typeface="Lexend"/>
            </a:endParaRPr>
          </a:p>
        </p:txBody>
      </p:sp>
      <p:sp>
        <p:nvSpPr>
          <p:cNvPr id="107" name="Google Shape;107;p5"/>
          <p:cNvSpPr/>
          <p:nvPr/>
        </p:nvSpPr>
        <p:spPr>
          <a:xfrm>
            <a:off x="6280624" y="1666250"/>
            <a:ext cx="2051268" cy="2453268"/>
          </a:xfrm>
          <a:custGeom>
            <a:rect b="b" l="l" r="r" t="t"/>
            <a:pathLst>
              <a:path extrusionOk="0" h="136882" w="143245">
                <a:moveTo>
                  <a:pt x="83051" y="0"/>
                </a:moveTo>
                <a:lnTo>
                  <a:pt x="51153" y="27209"/>
                </a:lnTo>
                <a:lnTo>
                  <a:pt x="59107" y="754"/>
                </a:lnTo>
                <a:lnTo>
                  <a:pt x="46298" y="25535"/>
                </a:lnTo>
                <a:lnTo>
                  <a:pt x="43954" y="754"/>
                </a:lnTo>
                <a:lnTo>
                  <a:pt x="41693" y="24530"/>
                </a:lnTo>
                <a:lnTo>
                  <a:pt x="28717" y="754"/>
                </a:lnTo>
                <a:lnTo>
                  <a:pt x="35917" y="25116"/>
                </a:lnTo>
                <a:lnTo>
                  <a:pt x="7368" y="921"/>
                </a:lnTo>
                <a:lnTo>
                  <a:pt x="29470" y="27209"/>
                </a:lnTo>
                <a:lnTo>
                  <a:pt x="168" y="19340"/>
                </a:lnTo>
                <a:lnTo>
                  <a:pt x="30977" y="35163"/>
                </a:lnTo>
                <a:lnTo>
                  <a:pt x="1" y="37842"/>
                </a:lnTo>
                <a:lnTo>
                  <a:pt x="29889" y="40604"/>
                </a:lnTo>
                <a:lnTo>
                  <a:pt x="1" y="56595"/>
                </a:lnTo>
                <a:lnTo>
                  <a:pt x="28298" y="47218"/>
                </a:lnTo>
                <a:lnTo>
                  <a:pt x="1" y="82966"/>
                </a:lnTo>
                <a:lnTo>
                  <a:pt x="34996" y="52493"/>
                </a:lnTo>
                <a:lnTo>
                  <a:pt x="4103" y="136882"/>
                </a:lnTo>
                <a:lnTo>
                  <a:pt x="41944" y="54837"/>
                </a:lnTo>
                <a:lnTo>
                  <a:pt x="45209" y="135207"/>
                </a:lnTo>
                <a:lnTo>
                  <a:pt x="48809" y="55088"/>
                </a:lnTo>
                <a:lnTo>
                  <a:pt x="82465" y="127840"/>
                </a:lnTo>
                <a:lnTo>
                  <a:pt x="54921" y="52409"/>
                </a:lnTo>
                <a:lnTo>
                  <a:pt x="54921" y="52409"/>
                </a:lnTo>
                <a:lnTo>
                  <a:pt x="135710" y="128342"/>
                </a:lnTo>
                <a:lnTo>
                  <a:pt x="59442" y="47302"/>
                </a:lnTo>
                <a:lnTo>
                  <a:pt x="59442" y="47302"/>
                </a:lnTo>
                <a:lnTo>
                  <a:pt x="143245" y="78446"/>
                </a:lnTo>
                <a:lnTo>
                  <a:pt x="143245" y="78446"/>
                </a:lnTo>
                <a:lnTo>
                  <a:pt x="62874" y="41023"/>
                </a:lnTo>
                <a:lnTo>
                  <a:pt x="142575" y="37842"/>
                </a:lnTo>
                <a:lnTo>
                  <a:pt x="61870" y="34409"/>
                </a:lnTo>
                <a:lnTo>
                  <a:pt x="135124" y="586"/>
                </a:lnTo>
                <a:lnTo>
                  <a:pt x="135124" y="586"/>
                </a:lnTo>
                <a:lnTo>
                  <a:pt x="59023" y="28046"/>
                </a:lnTo>
                <a:lnTo>
                  <a:pt x="83051" y="0"/>
                </a:lnTo>
                <a:close/>
              </a:path>
            </a:pathLst>
          </a:custGeom>
          <a:solidFill>
            <a:srgbClr val="5129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5"/>
          <p:cNvGrpSpPr/>
          <p:nvPr/>
        </p:nvGrpSpPr>
        <p:grpSpPr>
          <a:xfrm>
            <a:off x="6749952" y="2119462"/>
            <a:ext cx="2194223" cy="2100314"/>
            <a:chOff x="4484725" y="1101900"/>
            <a:chExt cx="3779884" cy="3286362"/>
          </a:xfrm>
        </p:grpSpPr>
        <p:sp>
          <p:nvSpPr>
            <p:cNvPr id="109" name="Google Shape;109;p5"/>
            <p:cNvSpPr/>
            <p:nvPr/>
          </p:nvSpPr>
          <p:spPr>
            <a:xfrm flipH="1">
              <a:off x="4484725" y="1101900"/>
              <a:ext cx="3779884" cy="3286362"/>
            </a:xfrm>
            <a:custGeom>
              <a:rect b="b" l="l" r="r" t="t"/>
              <a:pathLst>
                <a:path extrusionOk="0" h="66465" w="73211">
                  <a:moveTo>
                    <a:pt x="798" y="11481"/>
                  </a:moveTo>
                  <a:cubicBezTo>
                    <a:pt x="805" y="11498"/>
                    <a:pt x="815" y="11498"/>
                    <a:pt x="815" y="11498"/>
                  </a:cubicBezTo>
                  <a:cubicBezTo>
                    <a:pt x="815" y="11498"/>
                    <a:pt x="808" y="11491"/>
                    <a:pt x="798" y="11481"/>
                  </a:cubicBezTo>
                  <a:close/>
                  <a:moveTo>
                    <a:pt x="54915" y="1"/>
                  </a:moveTo>
                  <a:cubicBezTo>
                    <a:pt x="53314" y="1"/>
                    <a:pt x="51765" y="578"/>
                    <a:pt x="50846" y="1523"/>
                  </a:cubicBezTo>
                  <a:cubicBezTo>
                    <a:pt x="50479" y="1891"/>
                    <a:pt x="50216" y="2311"/>
                    <a:pt x="50059" y="2783"/>
                  </a:cubicBezTo>
                  <a:cubicBezTo>
                    <a:pt x="49376" y="3334"/>
                    <a:pt x="48300" y="4515"/>
                    <a:pt x="48562" y="6353"/>
                  </a:cubicBezTo>
                  <a:cubicBezTo>
                    <a:pt x="48562" y="6458"/>
                    <a:pt x="48589" y="6563"/>
                    <a:pt x="48589" y="6694"/>
                  </a:cubicBezTo>
                  <a:cubicBezTo>
                    <a:pt x="48431" y="6747"/>
                    <a:pt x="48247" y="6799"/>
                    <a:pt x="48064" y="6878"/>
                  </a:cubicBezTo>
                  <a:cubicBezTo>
                    <a:pt x="45596" y="7665"/>
                    <a:pt x="42263" y="8742"/>
                    <a:pt x="40241" y="10185"/>
                  </a:cubicBezTo>
                  <a:cubicBezTo>
                    <a:pt x="39349" y="10789"/>
                    <a:pt x="38509" y="11025"/>
                    <a:pt x="37538" y="11262"/>
                  </a:cubicBezTo>
                  <a:cubicBezTo>
                    <a:pt x="36488" y="11550"/>
                    <a:pt x="35280" y="11865"/>
                    <a:pt x="33968" y="12705"/>
                  </a:cubicBezTo>
                  <a:cubicBezTo>
                    <a:pt x="33443" y="13047"/>
                    <a:pt x="32996" y="13204"/>
                    <a:pt x="32419" y="13440"/>
                  </a:cubicBezTo>
                  <a:cubicBezTo>
                    <a:pt x="31920" y="13624"/>
                    <a:pt x="31343" y="13834"/>
                    <a:pt x="30634" y="14202"/>
                  </a:cubicBezTo>
                  <a:cubicBezTo>
                    <a:pt x="30398" y="14149"/>
                    <a:pt x="30083" y="14123"/>
                    <a:pt x="29715" y="14123"/>
                  </a:cubicBezTo>
                  <a:cubicBezTo>
                    <a:pt x="28823" y="14123"/>
                    <a:pt x="27930" y="14307"/>
                    <a:pt x="27143" y="14622"/>
                  </a:cubicBezTo>
                  <a:cubicBezTo>
                    <a:pt x="26067" y="15042"/>
                    <a:pt x="25542" y="15593"/>
                    <a:pt x="25174" y="15934"/>
                  </a:cubicBezTo>
                  <a:cubicBezTo>
                    <a:pt x="25122" y="15987"/>
                    <a:pt x="25095" y="16039"/>
                    <a:pt x="25069" y="16065"/>
                  </a:cubicBezTo>
                  <a:cubicBezTo>
                    <a:pt x="24859" y="16039"/>
                    <a:pt x="24675" y="16039"/>
                    <a:pt x="24518" y="16039"/>
                  </a:cubicBezTo>
                  <a:cubicBezTo>
                    <a:pt x="23284" y="16039"/>
                    <a:pt x="22654" y="16328"/>
                    <a:pt x="21473" y="16827"/>
                  </a:cubicBezTo>
                  <a:cubicBezTo>
                    <a:pt x="21132" y="16984"/>
                    <a:pt x="20843" y="17063"/>
                    <a:pt x="20607" y="17063"/>
                  </a:cubicBezTo>
                  <a:cubicBezTo>
                    <a:pt x="20397" y="17063"/>
                    <a:pt x="20213" y="17010"/>
                    <a:pt x="20003" y="16905"/>
                  </a:cubicBezTo>
                  <a:cubicBezTo>
                    <a:pt x="19530" y="16722"/>
                    <a:pt x="19530" y="16485"/>
                    <a:pt x="19504" y="16380"/>
                  </a:cubicBezTo>
                  <a:cubicBezTo>
                    <a:pt x="19478" y="16013"/>
                    <a:pt x="19399" y="15540"/>
                    <a:pt x="19268" y="15015"/>
                  </a:cubicBezTo>
                  <a:cubicBezTo>
                    <a:pt x="19399" y="14963"/>
                    <a:pt x="19530" y="14937"/>
                    <a:pt x="19662" y="14884"/>
                  </a:cubicBezTo>
                  <a:cubicBezTo>
                    <a:pt x="19872" y="14910"/>
                    <a:pt x="20134" y="14910"/>
                    <a:pt x="20423" y="14910"/>
                  </a:cubicBezTo>
                  <a:cubicBezTo>
                    <a:pt x="21447" y="14910"/>
                    <a:pt x="22969" y="14779"/>
                    <a:pt x="24597" y="14149"/>
                  </a:cubicBezTo>
                  <a:cubicBezTo>
                    <a:pt x="25594" y="13755"/>
                    <a:pt x="26513" y="13283"/>
                    <a:pt x="27484" y="12758"/>
                  </a:cubicBezTo>
                  <a:cubicBezTo>
                    <a:pt x="28167" y="12390"/>
                    <a:pt x="28902" y="11997"/>
                    <a:pt x="29715" y="11603"/>
                  </a:cubicBezTo>
                  <a:cubicBezTo>
                    <a:pt x="29846" y="11603"/>
                    <a:pt x="30109" y="11577"/>
                    <a:pt x="30240" y="11550"/>
                  </a:cubicBezTo>
                  <a:cubicBezTo>
                    <a:pt x="31316" y="11472"/>
                    <a:pt x="33863" y="11235"/>
                    <a:pt x="34283" y="8663"/>
                  </a:cubicBezTo>
                  <a:cubicBezTo>
                    <a:pt x="34545" y="7062"/>
                    <a:pt x="33994" y="6038"/>
                    <a:pt x="33495" y="5434"/>
                  </a:cubicBezTo>
                  <a:cubicBezTo>
                    <a:pt x="32734" y="4542"/>
                    <a:pt x="31553" y="4043"/>
                    <a:pt x="30161" y="4043"/>
                  </a:cubicBezTo>
                  <a:lnTo>
                    <a:pt x="30056" y="4043"/>
                  </a:lnTo>
                  <a:cubicBezTo>
                    <a:pt x="27825" y="4069"/>
                    <a:pt x="27195" y="5775"/>
                    <a:pt x="26985" y="6405"/>
                  </a:cubicBezTo>
                  <a:cubicBezTo>
                    <a:pt x="26277" y="6904"/>
                    <a:pt x="25647" y="7088"/>
                    <a:pt x="24964" y="7298"/>
                  </a:cubicBezTo>
                  <a:cubicBezTo>
                    <a:pt x="24807" y="7350"/>
                    <a:pt x="24623" y="7403"/>
                    <a:pt x="24439" y="7455"/>
                  </a:cubicBezTo>
                  <a:lnTo>
                    <a:pt x="24203" y="7534"/>
                  </a:lnTo>
                  <a:cubicBezTo>
                    <a:pt x="23599" y="7744"/>
                    <a:pt x="23179" y="7902"/>
                    <a:pt x="21578" y="8059"/>
                  </a:cubicBezTo>
                  <a:lnTo>
                    <a:pt x="21499" y="8059"/>
                  </a:lnTo>
                  <a:cubicBezTo>
                    <a:pt x="21342" y="8059"/>
                    <a:pt x="21105" y="8007"/>
                    <a:pt x="20843" y="7980"/>
                  </a:cubicBezTo>
                  <a:cubicBezTo>
                    <a:pt x="20397" y="7902"/>
                    <a:pt x="19793" y="7797"/>
                    <a:pt x="18979" y="7797"/>
                  </a:cubicBezTo>
                  <a:cubicBezTo>
                    <a:pt x="18638" y="7797"/>
                    <a:pt x="18297" y="7823"/>
                    <a:pt x="17955" y="7849"/>
                  </a:cubicBezTo>
                  <a:cubicBezTo>
                    <a:pt x="17588" y="7718"/>
                    <a:pt x="17194" y="7639"/>
                    <a:pt x="16748" y="7587"/>
                  </a:cubicBezTo>
                  <a:cubicBezTo>
                    <a:pt x="16354" y="5513"/>
                    <a:pt x="15042" y="3413"/>
                    <a:pt x="12417" y="3019"/>
                  </a:cubicBezTo>
                  <a:cubicBezTo>
                    <a:pt x="12128" y="2967"/>
                    <a:pt x="11839" y="2941"/>
                    <a:pt x="11577" y="2941"/>
                  </a:cubicBezTo>
                  <a:cubicBezTo>
                    <a:pt x="9949" y="2941"/>
                    <a:pt x="8558" y="3676"/>
                    <a:pt x="7639" y="4988"/>
                  </a:cubicBezTo>
                  <a:cubicBezTo>
                    <a:pt x="7429" y="5277"/>
                    <a:pt x="7246" y="5618"/>
                    <a:pt x="7088" y="5985"/>
                  </a:cubicBezTo>
                  <a:cubicBezTo>
                    <a:pt x="6983" y="5959"/>
                    <a:pt x="6878" y="5933"/>
                    <a:pt x="6773" y="5907"/>
                  </a:cubicBezTo>
                  <a:cubicBezTo>
                    <a:pt x="5907" y="5697"/>
                    <a:pt x="5487" y="5539"/>
                    <a:pt x="5146" y="5434"/>
                  </a:cubicBezTo>
                  <a:cubicBezTo>
                    <a:pt x="4883" y="5355"/>
                    <a:pt x="4647" y="5277"/>
                    <a:pt x="4279" y="5172"/>
                  </a:cubicBezTo>
                  <a:cubicBezTo>
                    <a:pt x="4227" y="5172"/>
                    <a:pt x="4148" y="5145"/>
                    <a:pt x="4069" y="5145"/>
                  </a:cubicBezTo>
                  <a:cubicBezTo>
                    <a:pt x="3991" y="5145"/>
                    <a:pt x="3912" y="5172"/>
                    <a:pt x="3833" y="5198"/>
                  </a:cubicBezTo>
                  <a:cubicBezTo>
                    <a:pt x="3807" y="5198"/>
                    <a:pt x="3754" y="5224"/>
                    <a:pt x="3676" y="5250"/>
                  </a:cubicBezTo>
                  <a:lnTo>
                    <a:pt x="3649" y="5250"/>
                  </a:lnTo>
                  <a:cubicBezTo>
                    <a:pt x="2941" y="5250"/>
                    <a:pt x="2337" y="5802"/>
                    <a:pt x="1812" y="6274"/>
                  </a:cubicBezTo>
                  <a:cubicBezTo>
                    <a:pt x="1707" y="6379"/>
                    <a:pt x="1602" y="6484"/>
                    <a:pt x="1523" y="6563"/>
                  </a:cubicBezTo>
                  <a:cubicBezTo>
                    <a:pt x="1025" y="6957"/>
                    <a:pt x="893" y="7324"/>
                    <a:pt x="815" y="7692"/>
                  </a:cubicBezTo>
                  <a:cubicBezTo>
                    <a:pt x="788" y="7823"/>
                    <a:pt x="762" y="7902"/>
                    <a:pt x="710" y="8033"/>
                  </a:cubicBezTo>
                  <a:cubicBezTo>
                    <a:pt x="421" y="8532"/>
                    <a:pt x="342" y="8873"/>
                    <a:pt x="290" y="9109"/>
                  </a:cubicBezTo>
                  <a:cubicBezTo>
                    <a:pt x="263" y="9162"/>
                    <a:pt x="263" y="9214"/>
                    <a:pt x="237" y="9267"/>
                  </a:cubicBezTo>
                  <a:cubicBezTo>
                    <a:pt x="1" y="9818"/>
                    <a:pt x="132" y="10343"/>
                    <a:pt x="158" y="10448"/>
                  </a:cubicBezTo>
                  <a:cubicBezTo>
                    <a:pt x="185" y="10500"/>
                    <a:pt x="211" y="10553"/>
                    <a:pt x="237" y="10632"/>
                  </a:cubicBezTo>
                  <a:cubicBezTo>
                    <a:pt x="237" y="10737"/>
                    <a:pt x="263" y="10842"/>
                    <a:pt x="290" y="10868"/>
                  </a:cubicBezTo>
                  <a:cubicBezTo>
                    <a:pt x="342" y="11104"/>
                    <a:pt x="526" y="11288"/>
                    <a:pt x="710" y="11393"/>
                  </a:cubicBezTo>
                  <a:cubicBezTo>
                    <a:pt x="728" y="11411"/>
                    <a:pt x="773" y="11456"/>
                    <a:pt x="798" y="11481"/>
                  </a:cubicBezTo>
                  <a:lnTo>
                    <a:pt x="798" y="11481"/>
                  </a:lnTo>
                  <a:cubicBezTo>
                    <a:pt x="792" y="11470"/>
                    <a:pt x="788" y="11451"/>
                    <a:pt x="788" y="11419"/>
                  </a:cubicBezTo>
                  <a:lnTo>
                    <a:pt x="788" y="11419"/>
                  </a:lnTo>
                  <a:cubicBezTo>
                    <a:pt x="893" y="11472"/>
                    <a:pt x="998" y="11498"/>
                    <a:pt x="1130" y="11498"/>
                  </a:cubicBezTo>
                  <a:lnTo>
                    <a:pt x="1235" y="11498"/>
                  </a:lnTo>
                  <a:cubicBezTo>
                    <a:pt x="1340" y="11472"/>
                    <a:pt x="1445" y="11445"/>
                    <a:pt x="1550" y="11393"/>
                  </a:cubicBezTo>
                  <a:lnTo>
                    <a:pt x="1681" y="11393"/>
                  </a:lnTo>
                  <a:lnTo>
                    <a:pt x="2547" y="11367"/>
                  </a:lnTo>
                  <a:cubicBezTo>
                    <a:pt x="2547" y="11367"/>
                    <a:pt x="2547" y="11393"/>
                    <a:pt x="2547" y="11445"/>
                  </a:cubicBezTo>
                  <a:cubicBezTo>
                    <a:pt x="2547" y="11445"/>
                    <a:pt x="2547" y="11367"/>
                    <a:pt x="2652" y="11235"/>
                  </a:cubicBezTo>
                  <a:cubicBezTo>
                    <a:pt x="2967" y="10894"/>
                    <a:pt x="3124" y="10395"/>
                    <a:pt x="3334" y="9739"/>
                  </a:cubicBezTo>
                  <a:cubicBezTo>
                    <a:pt x="3466" y="9293"/>
                    <a:pt x="3623" y="8794"/>
                    <a:pt x="3833" y="8269"/>
                  </a:cubicBezTo>
                  <a:cubicBezTo>
                    <a:pt x="3859" y="8217"/>
                    <a:pt x="3886" y="8164"/>
                    <a:pt x="3912" y="8138"/>
                  </a:cubicBezTo>
                  <a:cubicBezTo>
                    <a:pt x="4384" y="8348"/>
                    <a:pt x="5041" y="8584"/>
                    <a:pt x="5986" y="8873"/>
                  </a:cubicBezTo>
                  <a:cubicBezTo>
                    <a:pt x="6196" y="8925"/>
                    <a:pt x="6432" y="9004"/>
                    <a:pt x="6668" y="9083"/>
                  </a:cubicBezTo>
                  <a:cubicBezTo>
                    <a:pt x="6668" y="9214"/>
                    <a:pt x="6694" y="9345"/>
                    <a:pt x="6721" y="9477"/>
                  </a:cubicBezTo>
                  <a:cubicBezTo>
                    <a:pt x="5671" y="10185"/>
                    <a:pt x="4227" y="11393"/>
                    <a:pt x="3492" y="13073"/>
                  </a:cubicBezTo>
                  <a:cubicBezTo>
                    <a:pt x="2704" y="14727"/>
                    <a:pt x="2022" y="17693"/>
                    <a:pt x="2547" y="21131"/>
                  </a:cubicBezTo>
                  <a:cubicBezTo>
                    <a:pt x="2573" y="21341"/>
                    <a:pt x="2573" y="21578"/>
                    <a:pt x="2547" y="21866"/>
                  </a:cubicBezTo>
                  <a:cubicBezTo>
                    <a:pt x="2494" y="22654"/>
                    <a:pt x="2416" y="23809"/>
                    <a:pt x="3334" y="25016"/>
                  </a:cubicBezTo>
                  <a:cubicBezTo>
                    <a:pt x="3991" y="25909"/>
                    <a:pt x="5329" y="26119"/>
                    <a:pt x="6327" y="26119"/>
                  </a:cubicBezTo>
                  <a:cubicBezTo>
                    <a:pt x="7088" y="26119"/>
                    <a:pt x="7876" y="25988"/>
                    <a:pt x="8637" y="25778"/>
                  </a:cubicBezTo>
                  <a:cubicBezTo>
                    <a:pt x="9739" y="26854"/>
                    <a:pt x="10658" y="27563"/>
                    <a:pt x="11236" y="27956"/>
                  </a:cubicBezTo>
                  <a:cubicBezTo>
                    <a:pt x="11446" y="28718"/>
                    <a:pt x="11918" y="29321"/>
                    <a:pt x="12627" y="29689"/>
                  </a:cubicBezTo>
                  <a:cubicBezTo>
                    <a:pt x="12653" y="30161"/>
                    <a:pt x="12784" y="30844"/>
                    <a:pt x="13388" y="31395"/>
                  </a:cubicBezTo>
                  <a:cubicBezTo>
                    <a:pt x="13388" y="31500"/>
                    <a:pt x="13414" y="31631"/>
                    <a:pt x="13414" y="31815"/>
                  </a:cubicBezTo>
                  <a:cubicBezTo>
                    <a:pt x="13414" y="32287"/>
                    <a:pt x="13414" y="32944"/>
                    <a:pt x="13703" y="33495"/>
                  </a:cubicBezTo>
                  <a:cubicBezTo>
                    <a:pt x="13677" y="33600"/>
                    <a:pt x="13651" y="33679"/>
                    <a:pt x="13624" y="33757"/>
                  </a:cubicBezTo>
                  <a:cubicBezTo>
                    <a:pt x="13441" y="34387"/>
                    <a:pt x="13204" y="35201"/>
                    <a:pt x="13283" y="36015"/>
                  </a:cubicBezTo>
                  <a:cubicBezTo>
                    <a:pt x="13388" y="36960"/>
                    <a:pt x="13834" y="38876"/>
                    <a:pt x="14228" y="40425"/>
                  </a:cubicBezTo>
                  <a:lnTo>
                    <a:pt x="14307" y="40635"/>
                  </a:lnTo>
                  <a:cubicBezTo>
                    <a:pt x="14622" y="41947"/>
                    <a:pt x="15173" y="45465"/>
                    <a:pt x="15226" y="47118"/>
                  </a:cubicBezTo>
                  <a:cubicBezTo>
                    <a:pt x="15252" y="47460"/>
                    <a:pt x="15173" y="47932"/>
                    <a:pt x="15094" y="48510"/>
                  </a:cubicBezTo>
                  <a:cubicBezTo>
                    <a:pt x="14884" y="49875"/>
                    <a:pt x="14596" y="51712"/>
                    <a:pt x="14884" y="54521"/>
                  </a:cubicBezTo>
                  <a:cubicBezTo>
                    <a:pt x="14963" y="55335"/>
                    <a:pt x="15068" y="56096"/>
                    <a:pt x="15147" y="56831"/>
                  </a:cubicBezTo>
                  <a:cubicBezTo>
                    <a:pt x="15304" y="58170"/>
                    <a:pt x="15462" y="59325"/>
                    <a:pt x="15488" y="60191"/>
                  </a:cubicBezTo>
                  <a:cubicBezTo>
                    <a:pt x="15488" y="60637"/>
                    <a:pt x="15462" y="60899"/>
                    <a:pt x="15436" y="61004"/>
                  </a:cubicBezTo>
                  <a:cubicBezTo>
                    <a:pt x="14543" y="61818"/>
                    <a:pt x="14071" y="62317"/>
                    <a:pt x="13677" y="63104"/>
                  </a:cubicBezTo>
                  <a:cubicBezTo>
                    <a:pt x="13362" y="63734"/>
                    <a:pt x="13414" y="64469"/>
                    <a:pt x="13756" y="65047"/>
                  </a:cubicBezTo>
                  <a:cubicBezTo>
                    <a:pt x="14438" y="66149"/>
                    <a:pt x="15960" y="66281"/>
                    <a:pt x="17194" y="66281"/>
                  </a:cubicBezTo>
                  <a:cubicBezTo>
                    <a:pt x="18402" y="66281"/>
                    <a:pt x="20607" y="66281"/>
                    <a:pt x="21342" y="64181"/>
                  </a:cubicBezTo>
                  <a:cubicBezTo>
                    <a:pt x="21604" y="63419"/>
                    <a:pt x="21499" y="62842"/>
                    <a:pt x="21394" y="62317"/>
                  </a:cubicBezTo>
                  <a:cubicBezTo>
                    <a:pt x="21315" y="61923"/>
                    <a:pt x="21210" y="61398"/>
                    <a:pt x="21210" y="60374"/>
                  </a:cubicBezTo>
                  <a:cubicBezTo>
                    <a:pt x="21184" y="58275"/>
                    <a:pt x="21447" y="57041"/>
                    <a:pt x="21945" y="55335"/>
                  </a:cubicBezTo>
                  <a:cubicBezTo>
                    <a:pt x="22575" y="53313"/>
                    <a:pt x="22628" y="51975"/>
                    <a:pt x="22497" y="50111"/>
                  </a:cubicBezTo>
                  <a:cubicBezTo>
                    <a:pt x="22444" y="49402"/>
                    <a:pt x="22602" y="48851"/>
                    <a:pt x="22759" y="48247"/>
                  </a:cubicBezTo>
                  <a:cubicBezTo>
                    <a:pt x="22943" y="47643"/>
                    <a:pt x="23127" y="46961"/>
                    <a:pt x="23127" y="46121"/>
                  </a:cubicBezTo>
                  <a:cubicBezTo>
                    <a:pt x="23153" y="45439"/>
                    <a:pt x="23442" y="43969"/>
                    <a:pt x="23704" y="42577"/>
                  </a:cubicBezTo>
                  <a:lnTo>
                    <a:pt x="23730" y="42420"/>
                  </a:lnTo>
                  <a:cubicBezTo>
                    <a:pt x="23835" y="41869"/>
                    <a:pt x="23940" y="41317"/>
                    <a:pt x="24045" y="40766"/>
                  </a:cubicBezTo>
                  <a:cubicBezTo>
                    <a:pt x="24308" y="39401"/>
                    <a:pt x="24439" y="38561"/>
                    <a:pt x="24518" y="38089"/>
                  </a:cubicBezTo>
                  <a:lnTo>
                    <a:pt x="25594" y="36776"/>
                  </a:lnTo>
                  <a:cubicBezTo>
                    <a:pt x="25699" y="36645"/>
                    <a:pt x="25752" y="36514"/>
                    <a:pt x="25778" y="36356"/>
                  </a:cubicBezTo>
                  <a:lnTo>
                    <a:pt x="26618" y="30818"/>
                  </a:lnTo>
                  <a:cubicBezTo>
                    <a:pt x="27038" y="30398"/>
                    <a:pt x="27878" y="29689"/>
                    <a:pt x="29059" y="29006"/>
                  </a:cubicBezTo>
                  <a:cubicBezTo>
                    <a:pt x="30686" y="28088"/>
                    <a:pt x="32314" y="26539"/>
                    <a:pt x="32498" y="26355"/>
                  </a:cubicBezTo>
                  <a:lnTo>
                    <a:pt x="32681" y="26198"/>
                  </a:lnTo>
                  <a:cubicBezTo>
                    <a:pt x="32813" y="26066"/>
                    <a:pt x="32891" y="25909"/>
                    <a:pt x="32944" y="25725"/>
                  </a:cubicBezTo>
                  <a:lnTo>
                    <a:pt x="32970" y="25489"/>
                  </a:lnTo>
                  <a:cubicBezTo>
                    <a:pt x="33023" y="25279"/>
                    <a:pt x="33128" y="24675"/>
                    <a:pt x="33206" y="23940"/>
                  </a:cubicBezTo>
                  <a:cubicBezTo>
                    <a:pt x="34598" y="22969"/>
                    <a:pt x="37853" y="20659"/>
                    <a:pt x="39454" y="19294"/>
                  </a:cubicBezTo>
                  <a:cubicBezTo>
                    <a:pt x="40163" y="18690"/>
                    <a:pt x="41554" y="18008"/>
                    <a:pt x="43024" y="17273"/>
                  </a:cubicBezTo>
                  <a:cubicBezTo>
                    <a:pt x="45150" y="16223"/>
                    <a:pt x="47355" y="15120"/>
                    <a:pt x="48799" y="13703"/>
                  </a:cubicBezTo>
                  <a:cubicBezTo>
                    <a:pt x="48799" y="14307"/>
                    <a:pt x="48825" y="14858"/>
                    <a:pt x="48904" y="15462"/>
                  </a:cubicBezTo>
                  <a:cubicBezTo>
                    <a:pt x="48930" y="15567"/>
                    <a:pt x="48851" y="15908"/>
                    <a:pt x="48825" y="16092"/>
                  </a:cubicBezTo>
                  <a:cubicBezTo>
                    <a:pt x="48667" y="16905"/>
                    <a:pt x="48431" y="18113"/>
                    <a:pt x="49245" y="19084"/>
                  </a:cubicBezTo>
                  <a:cubicBezTo>
                    <a:pt x="49770" y="19740"/>
                    <a:pt x="50610" y="20081"/>
                    <a:pt x="51791" y="20081"/>
                  </a:cubicBezTo>
                  <a:lnTo>
                    <a:pt x="51949" y="20081"/>
                  </a:lnTo>
                  <a:cubicBezTo>
                    <a:pt x="52762" y="20081"/>
                    <a:pt x="53602" y="20160"/>
                    <a:pt x="54442" y="20265"/>
                  </a:cubicBezTo>
                  <a:cubicBezTo>
                    <a:pt x="55335" y="20370"/>
                    <a:pt x="56201" y="20449"/>
                    <a:pt x="57041" y="20449"/>
                  </a:cubicBezTo>
                  <a:cubicBezTo>
                    <a:pt x="57382" y="20449"/>
                    <a:pt x="57723" y="20423"/>
                    <a:pt x="58038" y="20396"/>
                  </a:cubicBezTo>
                  <a:lnTo>
                    <a:pt x="58038" y="20396"/>
                  </a:lnTo>
                  <a:cubicBezTo>
                    <a:pt x="58012" y="20974"/>
                    <a:pt x="58012" y="21551"/>
                    <a:pt x="58012" y="21893"/>
                  </a:cubicBezTo>
                  <a:cubicBezTo>
                    <a:pt x="58012" y="22076"/>
                    <a:pt x="57960" y="23021"/>
                    <a:pt x="56962" y="27563"/>
                  </a:cubicBezTo>
                  <a:cubicBezTo>
                    <a:pt x="56411" y="28088"/>
                    <a:pt x="55466" y="29138"/>
                    <a:pt x="54600" y="30739"/>
                  </a:cubicBezTo>
                  <a:cubicBezTo>
                    <a:pt x="53366" y="33101"/>
                    <a:pt x="51004" y="36514"/>
                    <a:pt x="50741" y="36907"/>
                  </a:cubicBezTo>
                  <a:cubicBezTo>
                    <a:pt x="49350" y="38902"/>
                    <a:pt x="47591" y="41921"/>
                    <a:pt x="46987" y="44887"/>
                  </a:cubicBezTo>
                  <a:cubicBezTo>
                    <a:pt x="46751" y="46147"/>
                    <a:pt x="46646" y="46751"/>
                    <a:pt x="46567" y="47355"/>
                  </a:cubicBezTo>
                  <a:cubicBezTo>
                    <a:pt x="46489" y="47827"/>
                    <a:pt x="46410" y="48273"/>
                    <a:pt x="46252" y="49087"/>
                  </a:cubicBezTo>
                  <a:cubicBezTo>
                    <a:pt x="46200" y="49428"/>
                    <a:pt x="46121" y="49770"/>
                    <a:pt x="46069" y="50111"/>
                  </a:cubicBezTo>
                  <a:cubicBezTo>
                    <a:pt x="45780" y="51528"/>
                    <a:pt x="45491" y="52893"/>
                    <a:pt x="45229" y="54993"/>
                  </a:cubicBezTo>
                  <a:cubicBezTo>
                    <a:pt x="45150" y="55650"/>
                    <a:pt x="45124" y="56227"/>
                    <a:pt x="45097" y="56752"/>
                  </a:cubicBezTo>
                  <a:cubicBezTo>
                    <a:pt x="45019" y="58380"/>
                    <a:pt x="44940" y="58905"/>
                    <a:pt x="44231" y="59377"/>
                  </a:cubicBezTo>
                  <a:cubicBezTo>
                    <a:pt x="43811" y="59640"/>
                    <a:pt x="43470" y="59902"/>
                    <a:pt x="43208" y="60112"/>
                  </a:cubicBezTo>
                  <a:cubicBezTo>
                    <a:pt x="42551" y="60637"/>
                    <a:pt x="42184" y="60899"/>
                    <a:pt x="40819" y="61057"/>
                  </a:cubicBezTo>
                  <a:cubicBezTo>
                    <a:pt x="39139" y="61214"/>
                    <a:pt x="38220" y="61687"/>
                    <a:pt x="37879" y="62527"/>
                  </a:cubicBezTo>
                  <a:cubicBezTo>
                    <a:pt x="37616" y="63131"/>
                    <a:pt x="37721" y="63813"/>
                    <a:pt x="38141" y="64338"/>
                  </a:cubicBezTo>
                  <a:cubicBezTo>
                    <a:pt x="38798" y="65126"/>
                    <a:pt x="39900" y="65519"/>
                    <a:pt x="41423" y="65519"/>
                  </a:cubicBezTo>
                  <a:cubicBezTo>
                    <a:pt x="41843" y="65519"/>
                    <a:pt x="42263" y="65493"/>
                    <a:pt x="42735" y="65441"/>
                  </a:cubicBezTo>
                  <a:lnTo>
                    <a:pt x="43523" y="65362"/>
                  </a:lnTo>
                  <a:cubicBezTo>
                    <a:pt x="44362" y="65257"/>
                    <a:pt x="45071" y="65178"/>
                    <a:pt x="45570" y="65178"/>
                  </a:cubicBezTo>
                  <a:lnTo>
                    <a:pt x="45911" y="65178"/>
                  </a:lnTo>
                  <a:cubicBezTo>
                    <a:pt x="46384" y="65414"/>
                    <a:pt x="46961" y="65546"/>
                    <a:pt x="47486" y="65546"/>
                  </a:cubicBezTo>
                  <a:cubicBezTo>
                    <a:pt x="48300" y="65546"/>
                    <a:pt x="48982" y="65257"/>
                    <a:pt x="49481" y="64758"/>
                  </a:cubicBezTo>
                  <a:cubicBezTo>
                    <a:pt x="50006" y="64233"/>
                    <a:pt x="50269" y="63498"/>
                    <a:pt x="50269" y="62632"/>
                  </a:cubicBezTo>
                  <a:cubicBezTo>
                    <a:pt x="50242" y="61109"/>
                    <a:pt x="50479" y="59902"/>
                    <a:pt x="51030" y="58590"/>
                  </a:cubicBezTo>
                  <a:cubicBezTo>
                    <a:pt x="51187" y="58222"/>
                    <a:pt x="51371" y="57933"/>
                    <a:pt x="51607" y="57566"/>
                  </a:cubicBezTo>
                  <a:cubicBezTo>
                    <a:pt x="52132" y="56778"/>
                    <a:pt x="52789" y="55807"/>
                    <a:pt x="53340" y="53497"/>
                  </a:cubicBezTo>
                  <a:cubicBezTo>
                    <a:pt x="53944" y="51030"/>
                    <a:pt x="54285" y="48877"/>
                    <a:pt x="54416" y="48037"/>
                  </a:cubicBezTo>
                  <a:cubicBezTo>
                    <a:pt x="54652" y="47696"/>
                    <a:pt x="55046" y="47118"/>
                    <a:pt x="55414" y="46462"/>
                  </a:cubicBezTo>
                  <a:cubicBezTo>
                    <a:pt x="55650" y="46515"/>
                    <a:pt x="55912" y="46593"/>
                    <a:pt x="56175" y="46620"/>
                  </a:cubicBezTo>
                  <a:lnTo>
                    <a:pt x="56227" y="46646"/>
                  </a:lnTo>
                  <a:lnTo>
                    <a:pt x="56411" y="46646"/>
                  </a:lnTo>
                  <a:cubicBezTo>
                    <a:pt x="56779" y="46646"/>
                    <a:pt x="57041" y="46567"/>
                    <a:pt x="57304" y="46357"/>
                  </a:cubicBezTo>
                  <a:cubicBezTo>
                    <a:pt x="57592" y="47565"/>
                    <a:pt x="58248" y="48798"/>
                    <a:pt x="59430" y="50426"/>
                  </a:cubicBezTo>
                  <a:cubicBezTo>
                    <a:pt x="60217" y="51502"/>
                    <a:pt x="60873" y="52080"/>
                    <a:pt x="61372" y="52552"/>
                  </a:cubicBezTo>
                  <a:cubicBezTo>
                    <a:pt x="62028" y="53103"/>
                    <a:pt x="62448" y="53471"/>
                    <a:pt x="63000" y="54678"/>
                  </a:cubicBezTo>
                  <a:cubicBezTo>
                    <a:pt x="63630" y="56017"/>
                    <a:pt x="64575" y="57146"/>
                    <a:pt x="65388" y="58117"/>
                  </a:cubicBezTo>
                  <a:cubicBezTo>
                    <a:pt x="66202" y="59088"/>
                    <a:pt x="66990" y="59981"/>
                    <a:pt x="67095" y="60716"/>
                  </a:cubicBezTo>
                  <a:cubicBezTo>
                    <a:pt x="67173" y="61083"/>
                    <a:pt x="67252" y="61634"/>
                    <a:pt x="67278" y="61923"/>
                  </a:cubicBezTo>
                  <a:cubicBezTo>
                    <a:pt x="67252" y="61949"/>
                    <a:pt x="67200" y="61976"/>
                    <a:pt x="67147" y="62002"/>
                  </a:cubicBezTo>
                  <a:cubicBezTo>
                    <a:pt x="66386" y="62501"/>
                    <a:pt x="64758" y="63472"/>
                    <a:pt x="65178" y="64968"/>
                  </a:cubicBezTo>
                  <a:cubicBezTo>
                    <a:pt x="65625" y="66464"/>
                    <a:pt x="67410" y="66464"/>
                    <a:pt x="68880" y="66464"/>
                  </a:cubicBezTo>
                  <a:cubicBezTo>
                    <a:pt x="70297" y="66464"/>
                    <a:pt x="73079" y="65126"/>
                    <a:pt x="73158" y="63288"/>
                  </a:cubicBezTo>
                  <a:cubicBezTo>
                    <a:pt x="73211" y="62317"/>
                    <a:pt x="72922" y="61687"/>
                    <a:pt x="72738" y="61346"/>
                  </a:cubicBezTo>
                  <a:cubicBezTo>
                    <a:pt x="72738" y="61319"/>
                    <a:pt x="72738" y="61293"/>
                    <a:pt x="72712" y="61267"/>
                  </a:cubicBezTo>
                  <a:cubicBezTo>
                    <a:pt x="72686" y="61188"/>
                    <a:pt x="72712" y="61136"/>
                    <a:pt x="72712" y="60978"/>
                  </a:cubicBezTo>
                  <a:cubicBezTo>
                    <a:pt x="72738" y="60716"/>
                    <a:pt x="72738" y="60322"/>
                    <a:pt x="72581" y="59797"/>
                  </a:cubicBezTo>
                  <a:cubicBezTo>
                    <a:pt x="72554" y="59692"/>
                    <a:pt x="72502" y="59403"/>
                    <a:pt x="72423" y="59062"/>
                  </a:cubicBezTo>
                  <a:cubicBezTo>
                    <a:pt x="72056" y="57435"/>
                    <a:pt x="71295" y="54048"/>
                    <a:pt x="70218" y="51423"/>
                  </a:cubicBezTo>
                  <a:cubicBezTo>
                    <a:pt x="69510" y="49691"/>
                    <a:pt x="68433" y="48877"/>
                    <a:pt x="67672" y="48300"/>
                  </a:cubicBezTo>
                  <a:cubicBezTo>
                    <a:pt x="66937" y="47748"/>
                    <a:pt x="66885" y="47670"/>
                    <a:pt x="66911" y="47145"/>
                  </a:cubicBezTo>
                  <a:cubicBezTo>
                    <a:pt x="66937" y="46961"/>
                    <a:pt x="66937" y="46856"/>
                    <a:pt x="66937" y="46751"/>
                  </a:cubicBezTo>
                  <a:cubicBezTo>
                    <a:pt x="67331" y="46488"/>
                    <a:pt x="67567" y="46069"/>
                    <a:pt x="67620" y="45570"/>
                  </a:cubicBezTo>
                  <a:cubicBezTo>
                    <a:pt x="67725" y="44520"/>
                    <a:pt x="67935" y="43522"/>
                    <a:pt x="68171" y="42472"/>
                  </a:cubicBezTo>
                  <a:cubicBezTo>
                    <a:pt x="68433" y="41344"/>
                    <a:pt x="68722" y="40189"/>
                    <a:pt x="68880" y="38771"/>
                  </a:cubicBezTo>
                  <a:cubicBezTo>
                    <a:pt x="68932" y="38272"/>
                    <a:pt x="68958" y="37852"/>
                    <a:pt x="69011" y="37459"/>
                  </a:cubicBezTo>
                  <a:cubicBezTo>
                    <a:pt x="69090" y="36461"/>
                    <a:pt x="69116" y="36094"/>
                    <a:pt x="69378" y="35700"/>
                  </a:cubicBezTo>
                  <a:cubicBezTo>
                    <a:pt x="70297" y="34282"/>
                    <a:pt x="70166" y="31920"/>
                    <a:pt x="69641" y="30135"/>
                  </a:cubicBezTo>
                  <a:cubicBezTo>
                    <a:pt x="69693" y="29505"/>
                    <a:pt x="69930" y="27983"/>
                    <a:pt x="70376" y="26434"/>
                  </a:cubicBezTo>
                  <a:cubicBezTo>
                    <a:pt x="70507" y="25988"/>
                    <a:pt x="70665" y="25541"/>
                    <a:pt x="70822" y="25095"/>
                  </a:cubicBezTo>
                  <a:cubicBezTo>
                    <a:pt x="71426" y="23441"/>
                    <a:pt x="72161" y="21394"/>
                    <a:pt x="71872" y="18060"/>
                  </a:cubicBezTo>
                  <a:cubicBezTo>
                    <a:pt x="71583" y="14307"/>
                    <a:pt x="71426" y="12417"/>
                    <a:pt x="68040" y="10080"/>
                  </a:cubicBezTo>
                  <a:cubicBezTo>
                    <a:pt x="66885" y="9293"/>
                    <a:pt x="66255" y="8085"/>
                    <a:pt x="65572" y="6799"/>
                  </a:cubicBezTo>
                  <a:cubicBezTo>
                    <a:pt x="65546" y="6773"/>
                    <a:pt x="65520" y="6720"/>
                    <a:pt x="65520" y="6694"/>
                  </a:cubicBezTo>
                  <a:cubicBezTo>
                    <a:pt x="65625" y="6694"/>
                    <a:pt x="65756" y="6668"/>
                    <a:pt x="65887" y="6668"/>
                  </a:cubicBezTo>
                  <a:cubicBezTo>
                    <a:pt x="67095" y="6510"/>
                    <a:pt x="67882" y="6405"/>
                    <a:pt x="68433" y="6300"/>
                  </a:cubicBezTo>
                  <a:cubicBezTo>
                    <a:pt x="68460" y="6379"/>
                    <a:pt x="68486" y="6458"/>
                    <a:pt x="68512" y="6563"/>
                  </a:cubicBezTo>
                  <a:cubicBezTo>
                    <a:pt x="68591" y="7009"/>
                    <a:pt x="68670" y="7403"/>
                    <a:pt x="68722" y="7770"/>
                  </a:cubicBezTo>
                  <a:cubicBezTo>
                    <a:pt x="68880" y="8689"/>
                    <a:pt x="69011" y="9319"/>
                    <a:pt x="69273" y="9765"/>
                  </a:cubicBezTo>
                  <a:cubicBezTo>
                    <a:pt x="69326" y="9844"/>
                    <a:pt x="69326" y="9897"/>
                    <a:pt x="69352" y="9897"/>
                  </a:cubicBezTo>
                  <a:cubicBezTo>
                    <a:pt x="69273" y="10343"/>
                    <a:pt x="69536" y="10763"/>
                    <a:pt x="69956" y="10894"/>
                  </a:cubicBezTo>
                  <a:cubicBezTo>
                    <a:pt x="70035" y="10920"/>
                    <a:pt x="70113" y="10920"/>
                    <a:pt x="70218" y="10920"/>
                  </a:cubicBezTo>
                  <a:cubicBezTo>
                    <a:pt x="70533" y="10920"/>
                    <a:pt x="70848" y="10737"/>
                    <a:pt x="70980" y="10422"/>
                  </a:cubicBezTo>
                  <a:cubicBezTo>
                    <a:pt x="70980" y="10422"/>
                    <a:pt x="71111" y="10369"/>
                    <a:pt x="71137" y="10343"/>
                  </a:cubicBezTo>
                  <a:cubicBezTo>
                    <a:pt x="71373" y="10317"/>
                    <a:pt x="71583" y="10185"/>
                    <a:pt x="71741" y="10002"/>
                  </a:cubicBezTo>
                  <a:cubicBezTo>
                    <a:pt x="71767" y="9949"/>
                    <a:pt x="71819" y="9870"/>
                    <a:pt x="71872" y="9765"/>
                  </a:cubicBezTo>
                  <a:cubicBezTo>
                    <a:pt x="71924" y="9713"/>
                    <a:pt x="71951" y="9660"/>
                    <a:pt x="72003" y="9608"/>
                  </a:cubicBezTo>
                  <a:cubicBezTo>
                    <a:pt x="72056" y="9503"/>
                    <a:pt x="72371" y="9004"/>
                    <a:pt x="72239" y="8374"/>
                  </a:cubicBezTo>
                  <a:cubicBezTo>
                    <a:pt x="72239" y="8322"/>
                    <a:pt x="72239" y="8269"/>
                    <a:pt x="72239" y="8217"/>
                  </a:cubicBezTo>
                  <a:cubicBezTo>
                    <a:pt x="72239" y="7954"/>
                    <a:pt x="72239" y="7587"/>
                    <a:pt x="72056" y="7009"/>
                  </a:cubicBezTo>
                  <a:cubicBezTo>
                    <a:pt x="72003" y="6852"/>
                    <a:pt x="71977" y="6720"/>
                    <a:pt x="71951" y="6563"/>
                  </a:cubicBezTo>
                  <a:cubicBezTo>
                    <a:pt x="71872" y="6222"/>
                    <a:pt x="71793" y="5802"/>
                    <a:pt x="71295" y="5277"/>
                  </a:cubicBezTo>
                  <a:cubicBezTo>
                    <a:pt x="71216" y="5198"/>
                    <a:pt x="71163" y="5119"/>
                    <a:pt x="71085" y="5040"/>
                  </a:cubicBezTo>
                  <a:cubicBezTo>
                    <a:pt x="70533" y="4410"/>
                    <a:pt x="69825" y="3597"/>
                    <a:pt x="68958" y="3518"/>
                  </a:cubicBezTo>
                  <a:cubicBezTo>
                    <a:pt x="68906" y="3466"/>
                    <a:pt x="68827" y="3439"/>
                    <a:pt x="68801" y="3439"/>
                  </a:cubicBezTo>
                  <a:cubicBezTo>
                    <a:pt x="68696" y="3387"/>
                    <a:pt x="68565" y="3361"/>
                    <a:pt x="68460" y="3361"/>
                  </a:cubicBezTo>
                  <a:lnTo>
                    <a:pt x="68355" y="3361"/>
                  </a:lnTo>
                  <a:cubicBezTo>
                    <a:pt x="67961" y="3413"/>
                    <a:pt x="67698" y="3466"/>
                    <a:pt x="67383" y="3518"/>
                  </a:cubicBezTo>
                  <a:cubicBezTo>
                    <a:pt x="67016" y="3571"/>
                    <a:pt x="66570" y="3649"/>
                    <a:pt x="65677" y="3754"/>
                  </a:cubicBezTo>
                  <a:cubicBezTo>
                    <a:pt x="65073" y="3833"/>
                    <a:pt x="64365" y="3938"/>
                    <a:pt x="63656" y="4043"/>
                  </a:cubicBezTo>
                  <a:cubicBezTo>
                    <a:pt x="63288" y="3728"/>
                    <a:pt x="62895" y="3492"/>
                    <a:pt x="62475" y="3334"/>
                  </a:cubicBezTo>
                  <a:cubicBezTo>
                    <a:pt x="61582" y="2993"/>
                    <a:pt x="60663" y="2809"/>
                    <a:pt x="59797" y="2809"/>
                  </a:cubicBezTo>
                  <a:cubicBezTo>
                    <a:pt x="59613" y="2809"/>
                    <a:pt x="59430" y="2809"/>
                    <a:pt x="59246" y="2836"/>
                  </a:cubicBezTo>
                  <a:cubicBezTo>
                    <a:pt x="59246" y="2809"/>
                    <a:pt x="59246" y="2809"/>
                    <a:pt x="59220" y="2783"/>
                  </a:cubicBezTo>
                  <a:cubicBezTo>
                    <a:pt x="59010" y="1864"/>
                    <a:pt x="58406" y="1129"/>
                    <a:pt x="57487" y="631"/>
                  </a:cubicBezTo>
                  <a:cubicBezTo>
                    <a:pt x="56752" y="211"/>
                    <a:pt x="55860" y="1"/>
                    <a:pt x="549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p:nvPr/>
          </p:nvSpPr>
          <p:spPr>
            <a:xfrm flipH="1">
              <a:off x="4529438" y="1146052"/>
              <a:ext cx="3687724" cy="3198053"/>
            </a:xfrm>
            <a:custGeom>
              <a:rect b="b" l="l" r="r" t="t"/>
              <a:pathLst>
                <a:path extrusionOk="0" h="64679" w="71426">
                  <a:moveTo>
                    <a:pt x="68013" y="3675"/>
                  </a:moveTo>
                  <a:lnTo>
                    <a:pt x="68013" y="3675"/>
                  </a:lnTo>
                  <a:cubicBezTo>
                    <a:pt x="68013" y="3675"/>
                    <a:pt x="68092" y="3701"/>
                    <a:pt x="68197" y="3780"/>
                  </a:cubicBezTo>
                  <a:cubicBezTo>
                    <a:pt x="68092" y="3728"/>
                    <a:pt x="68013" y="3675"/>
                    <a:pt x="68013" y="3675"/>
                  </a:cubicBezTo>
                  <a:close/>
                  <a:moveTo>
                    <a:pt x="66727" y="3596"/>
                  </a:moveTo>
                  <a:lnTo>
                    <a:pt x="66727" y="3596"/>
                  </a:lnTo>
                  <a:cubicBezTo>
                    <a:pt x="66727" y="3596"/>
                    <a:pt x="66622" y="3649"/>
                    <a:pt x="66491" y="3727"/>
                  </a:cubicBezTo>
                  <a:cubicBezTo>
                    <a:pt x="66333" y="3780"/>
                    <a:pt x="66149" y="3832"/>
                    <a:pt x="65939" y="3859"/>
                  </a:cubicBezTo>
                  <a:cubicBezTo>
                    <a:pt x="65834" y="3885"/>
                    <a:pt x="65729" y="3885"/>
                    <a:pt x="65651" y="3885"/>
                  </a:cubicBezTo>
                  <a:lnTo>
                    <a:pt x="65388" y="3885"/>
                  </a:lnTo>
                  <a:cubicBezTo>
                    <a:pt x="65231" y="3885"/>
                    <a:pt x="65126" y="3859"/>
                    <a:pt x="65126" y="3859"/>
                  </a:cubicBezTo>
                  <a:lnTo>
                    <a:pt x="65204" y="3859"/>
                  </a:lnTo>
                  <a:cubicBezTo>
                    <a:pt x="65231" y="3832"/>
                    <a:pt x="65309" y="3832"/>
                    <a:pt x="65388" y="3832"/>
                  </a:cubicBezTo>
                  <a:cubicBezTo>
                    <a:pt x="65519" y="3806"/>
                    <a:pt x="65729" y="3780"/>
                    <a:pt x="65913" y="3754"/>
                  </a:cubicBezTo>
                  <a:cubicBezTo>
                    <a:pt x="66123" y="3701"/>
                    <a:pt x="66307" y="3675"/>
                    <a:pt x="66464" y="3649"/>
                  </a:cubicBezTo>
                  <a:cubicBezTo>
                    <a:pt x="66622" y="3623"/>
                    <a:pt x="66727" y="3596"/>
                    <a:pt x="66727" y="3596"/>
                  </a:cubicBezTo>
                  <a:close/>
                  <a:moveTo>
                    <a:pt x="54020" y="560"/>
                  </a:moveTo>
                  <a:cubicBezTo>
                    <a:pt x="54204" y="560"/>
                    <a:pt x="54389" y="573"/>
                    <a:pt x="54573" y="604"/>
                  </a:cubicBezTo>
                  <a:cubicBezTo>
                    <a:pt x="54888" y="630"/>
                    <a:pt x="55203" y="709"/>
                    <a:pt x="55492" y="814"/>
                  </a:cubicBezTo>
                  <a:cubicBezTo>
                    <a:pt x="55571" y="866"/>
                    <a:pt x="55650" y="893"/>
                    <a:pt x="55728" y="919"/>
                  </a:cubicBezTo>
                  <a:cubicBezTo>
                    <a:pt x="55807" y="945"/>
                    <a:pt x="55860" y="971"/>
                    <a:pt x="55938" y="1024"/>
                  </a:cubicBezTo>
                  <a:cubicBezTo>
                    <a:pt x="56070" y="1103"/>
                    <a:pt x="56201" y="1208"/>
                    <a:pt x="56332" y="1313"/>
                  </a:cubicBezTo>
                  <a:cubicBezTo>
                    <a:pt x="56595" y="1523"/>
                    <a:pt x="56778" y="1785"/>
                    <a:pt x="56857" y="2074"/>
                  </a:cubicBezTo>
                  <a:cubicBezTo>
                    <a:pt x="56962" y="2363"/>
                    <a:pt x="56988" y="2625"/>
                    <a:pt x="56962" y="2888"/>
                  </a:cubicBezTo>
                  <a:cubicBezTo>
                    <a:pt x="56936" y="3124"/>
                    <a:pt x="56883" y="3334"/>
                    <a:pt x="56831" y="3517"/>
                  </a:cubicBezTo>
                  <a:cubicBezTo>
                    <a:pt x="56752" y="3675"/>
                    <a:pt x="56673" y="3832"/>
                    <a:pt x="56621" y="3937"/>
                  </a:cubicBezTo>
                  <a:cubicBezTo>
                    <a:pt x="56490" y="4174"/>
                    <a:pt x="56385" y="4305"/>
                    <a:pt x="56385" y="4305"/>
                  </a:cubicBezTo>
                  <a:cubicBezTo>
                    <a:pt x="56385" y="4305"/>
                    <a:pt x="56437" y="4147"/>
                    <a:pt x="56490" y="3885"/>
                  </a:cubicBezTo>
                  <a:cubicBezTo>
                    <a:pt x="56516" y="3780"/>
                    <a:pt x="56542" y="3622"/>
                    <a:pt x="56542" y="3439"/>
                  </a:cubicBezTo>
                  <a:cubicBezTo>
                    <a:pt x="56568" y="3281"/>
                    <a:pt x="56568" y="3071"/>
                    <a:pt x="56542" y="2888"/>
                  </a:cubicBezTo>
                  <a:cubicBezTo>
                    <a:pt x="56516" y="2678"/>
                    <a:pt x="56463" y="2494"/>
                    <a:pt x="56358" y="2310"/>
                  </a:cubicBezTo>
                  <a:cubicBezTo>
                    <a:pt x="56253" y="2126"/>
                    <a:pt x="56122" y="1969"/>
                    <a:pt x="55912" y="1838"/>
                  </a:cubicBezTo>
                  <a:cubicBezTo>
                    <a:pt x="55833" y="1759"/>
                    <a:pt x="55728" y="1706"/>
                    <a:pt x="55623" y="1654"/>
                  </a:cubicBezTo>
                  <a:cubicBezTo>
                    <a:pt x="55571" y="1628"/>
                    <a:pt x="55492" y="1601"/>
                    <a:pt x="55440" y="1575"/>
                  </a:cubicBezTo>
                  <a:cubicBezTo>
                    <a:pt x="55387" y="1575"/>
                    <a:pt x="55308" y="1549"/>
                    <a:pt x="55256" y="1523"/>
                  </a:cubicBezTo>
                  <a:cubicBezTo>
                    <a:pt x="55020" y="1444"/>
                    <a:pt x="54757" y="1391"/>
                    <a:pt x="54468" y="1365"/>
                  </a:cubicBezTo>
                  <a:cubicBezTo>
                    <a:pt x="54206" y="1339"/>
                    <a:pt x="53943" y="1313"/>
                    <a:pt x="53681" y="1313"/>
                  </a:cubicBezTo>
                  <a:cubicBezTo>
                    <a:pt x="53392" y="1339"/>
                    <a:pt x="53130" y="1365"/>
                    <a:pt x="52893" y="1391"/>
                  </a:cubicBezTo>
                  <a:cubicBezTo>
                    <a:pt x="52368" y="1496"/>
                    <a:pt x="51922" y="1654"/>
                    <a:pt x="51555" y="1838"/>
                  </a:cubicBezTo>
                  <a:cubicBezTo>
                    <a:pt x="51371" y="1916"/>
                    <a:pt x="51213" y="2021"/>
                    <a:pt x="51056" y="2126"/>
                  </a:cubicBezTo>
                  <a:cubicBezTo>
                    <a:pt x="50925" y="2231"/>
                    <a:pt x="50820" y="2336"/>
                    <a:pt x="50741" y="2415"/>
                  </a:cubicBezTo>
                  <a:cubicBezTo>
                    <a:pt x="50636" y="2520"/>
                    <a:pt x="50583" y="2599"/>
                    <a:pt x="50531" y="2651"/>
                  </a:cubicBezTo>
                  <a:cubicBezTo>
                    <a:pt x="50478" y="2704"/>
                    <a:pt x="50452" y="2730"/>
                    <a:pt x="50452" y="2730"/>
                  </a:cubicBezTo>
                  <a:cubicBezTo>
                    <a:pt x="50452" y="2730"/>
                    <a:pt x="50478" y="2704"/>
                    <a:pt x="50505" y="2625"/>
                  </a:cubicBezTo>
                  <a:cubicBezTo>
                    <a:pt x="50505" y="2573"/>
                    <a:pt x="50531" y="2468"/>
                    <a:pt x="50610" y="2336"/>
                  </a:cubicBezTo>
                  <a:cubicBezTo>
                    <a:pt x="50715" y="2100"/>
                    <a:pt x="50925" y="1759"/>
                    <a:pt x="51292" y="1470"/>
                  </a:cubicBezTo>
                  <a:cubicBezTo>
                    <a:pt x="51476" y="1313"/>
                    <a:pt x="51686" y="1155"/>
                    <a:pt x="51948" y="1050"/>
                  </a:cubicBezTo>
                  <a:cubicBezTo>
                    <a:pt x="52185" y="919"/>
                    <a:pt x="52447" y="814"/>
                    <a:pt x="52736" y="735"/>
                  </a:cubicBezTo>
                  <a:cubicBezTo>
                    <a:pt x="53025" y="656"/>
                    <a:pt x="53313" y="604"/>
                    <a:pt x="53628" y="578"/>
                  </a:cubicBezTo>
                  <a:cubicBezTo>
                    <a:pt x="53759" y="567"/>
                    <a:pt x="53889" y="560"/>
                    <a:pt x="54020" y="560"/>
                  </a:cubicBezTo>
                  <a:close/>
                  <a:moveTo>
                    <a:pt x="67357" y="3465"/>
                  </a:moveTo>
                  <a:lnTo>
                    <a:pt x="67357" y="3465"/>
                  </a:lnTo>
                  <a:cubicBezTo>
                    <a:pt x="67357" y="3465"/>
                    <a:pt x="67409" y="3491"/>
                    <a:pt x="67488" y="3570"/>
                  </a:cubicBezTo>
                  <a:cubicBezTo>
                    <a:pt x="67541" y="3622"/>
                    <a:pt x="67619" y="3754"/>
                    <a:pt x="67646" y="3885"/>
                  </a:cubicBezTo>
                  <a:cubicBezTo>
                    <a:pt x="67672" y="3937"/>
                    <a:pt x="67672" y="4016"/>
                    <a:pt x="67672" y="4069"/>
                  </a:cubicBezTo>
                  <a:cubicBezTo>
                    <a:pt x="67672" y="4147"/>
                    <a:pt x="67646" y="4200"/>
                    <a:pt x="67646" y="4252"/>
                  </a:cubicBezTo>
                  <a:cubicBezTo>
                    <a:pt x="67619" y="4279"/>
                    <a:pt x="67593" y="4331"/>
                    <a:pt x="67593" y="4357"/>
                  </a:cubicBezTo>
                  <a:cubicBezTo>
                    <a:pt x="67593" y="4384"/>
                    <a:pt x="67567" y="4384"/>
                    <a:pt x="67567" y="4384"/>
                  </a:cubicBezTo>
                  <a:cubicBezTo>
                    <a:pt x="67567" y="4384"/>
                    <a:pt x="67567" y="4384"/>
                    <a:pt x="67567" y="4331"/>
                  </a:cubicBezTo>
                  <a:cubicBezTo>
                    <a:pt x="67567" y="4305"/>
                    <a:pt x="67567" y="4279"/>
                    <a:pt x="67567" y="4226"/>
                  </a:cubicBezTo>
                  <a:cubicBezTo>
                    <a:pt x="67567" y="4174"/>
                    <a:pt x="67567" y="4121"/>
                    <a:pt x="67567" y="4069"/>
                  </a:cubicBezTo>
                  <a:cubicBezTo>
                    <a:pt x="67567" y="4016"/>
                    <a:pt x="67541" y="3964"/>
                    <a:pt x="67541" y="3911"/>
                  </a:cubicBezTo>
                  <a:cubicBezTo>
                    <a:pt x="67514" y="3859"/>
                    <a:pt x="67514" y="3806"/>
                    <a:pt x="67488" y="3754"/>
                  </a:cubicBezTo>
                  <a:cubicBezTo>
                    <a:pt x="67462" y="3701"/>
                    <a:pt x="67436" y="3649"/>
                    <a:pt x="67436" y="3596"/>
                  </a:cubicBezTo>
                  <a:cubicBezTo>
                    <a:pt x="67383" y="3518"/>
                    <a:pt x="67357" y="3465"/>
                    <a:pt x="67357" y="3465"/>
                  </a:cubicBezTo>
                  <a:close/>
                  <a:moveTo>
                    <a:pt x="66884" y="3570"/>
                  </a:moveTo>
                  <a:cubicBezTo>
                    <a:pt x="66884" y="3570"/>
                    <a:pt x="66963" y="3596"/>
                    <a:pt x="67016" y="3675"/>
                  </a:cubicBezTo>
                  <a:cubicBezTo>
                    <a:pt x="67068" y="3754"/>
                    <a:pt x="67121" y="3859"/>
                    <a:pt x="67147" y="3990"/>
                  </a:cubicBezTo>
                  <a:cubicBezTo>
                    <a:pt x="67199" y="4121"/>
                    <a:pt x="67173" y="4226"/>
                    <a:pt x="67173" y="4331"/>
                  </a:cubicBezTo>
                  <a:cubicBezTo>
                    <a:pt x="67147" y="4436"/>
                    <a:pt x="67121" y="4489"/>
                    <a:pt x="67121" y="4489"/>
                  </a:cubicBezTo>
                  <a:cubicBezTo>
                    <a:pt x="67121" y="4489"/>
                    <a:pt x="67121" y="4462"/>
                    <a:pt x="67121" y="4436"/>
                  </a:cubicBezTo>
                  <a:cubicBezTo>
                    <a:pt x="67121" y="4410"/>
                    <a:pt x="67094" y="4384"/>
                    <a:pt x="67094" y="4331"/>
                  </a:cubicBezTo>
                  <a:cubicBezTo>
                    <a:pt x="67094" y="4226"/>
                    <a:pt x="67068" y="4121"/>
                    <a:pt x="67042" y="4016"/>
                  </a:cubicBezTo>
                  <a:cubicBezTo>
                    <a:pt x="67016" y="3911"/>
                    <a:pt x="66989" y="3780"/>
                    <a:pt x="66963" y="3701"/>
                  </a:cubicBezTo>
                  <a:cubicBezTo>
                    <a:pt x="66911" y="3623"/>
                    <a:pt x="66884" y="3570"/>
                    <a:pt x="66884" y="3570"/>
                  </a:cubicBezTo>
                  <a:close/>
                  <a:moveTo>
                    <a:pt x="64889" y="3832"/>
                  </a:moveTo>
                  <a:cubicBezTo>
                    <a:pt x="64889" y="3832"/>
                    <a:pt x="64889" y="3911"/>
                    <a:pt x="64889" y="3990"/>
                  </a:cubicBezTo>
                  <a:cubicBezTo>
                    <a:pt x="64916" y="4095"/>
                    <a:pt x="64916" y="4200"/>
                    <a:pt x="64942" y="4305"/>
                  </a:cubicBezTo>
                  <a:cubicBezTo>
                    <a:pt x="64942" y="4357"/>
                    <a:pt x="64942" y="4436"/>
                    <a:pt x="64968" y="4489"/>
                  </a:cubicBezTo>
                  <a:cubicBezTo>
                    <a:pt x="64968" y="4541"/>
                    <a:pt x="64994" y="4594"/>
                    <a:pt x="64994" y="4620"/>
                  </a:cubicBezTo>
                  <a:cubicBezTo>
                    <a:pt x="65021" y="4672"/>
                    <a:pt x="65021" y="4699"/>
                    <a:pt x="65021" y="4725"/>
                  </a:cubicBezTo>
                  <a:cubicBezTo>
                    <a:pt x="65021" y="4751"/>
                    <a:pt x="65047" y="4777"/>
                    <a:pt x="65047" y="4777"/>
                  </a:cubicBezTo>
                  <a:cubicBezTo>
                    <a:pt x="65047" y="4777"/>
                    <a:pt x="64994" y="4725"/>
                    <a:pt x="64942" y="4646"/>
                  </a:cubicBezTo>
                  <a:cubicBezTo>
                    <a:pt x="64916" y="4620"/>
                    <a:pt x="64889" y="4567"/>
                    <a:pt x="64863" y="4515"/>
                  </a:cubicBezTo>
                  <a:cubicBezTo>
                    <a:pt x="64837" y="4462"/>
                    <a:pt x="64837" y="4384"/>
                    <a:pt x="64811" y="4331"/>
                  </a:cubicBezTo>
                  <a:cubicBezTo>
                    <a:pt x="64784" y="4200"/>
                    <a:pt x="64811" y="4069"/>
                    <a:pt x="64837" y="3990"/>
                  </a:cubicBezTo>
                  <a:cubicBezTo>
                    <a:pt x="64863" y="3885"/>
                    <a:pt x="64889" y="3832"/>
                    <a:pt x="64889" y="3832"/>
                  </a:cubicBezTo>
                  <a:close/>
                  <a:moveTo>
                    <a:pt x="64443" y="3885"/>
                  </a:moveTo>
                  <a:cubicBezTo>
                    <a:pt x="64443" y="3885"/>
                    <a:pt x="64417" y="3964"/>
                    <a:pt x="64417" y="4042"/>
                  </a:cubicBezTo>
                  <a:cubicBezTo>
                    <a:pt x="64417" y="4147"/>
                    <a:pt x="64417" y="4252"/>
                    <a:pt x="64443" y="4357"/>
                  </a:cubicBezTo>
                  <a:cubicBezTo>
                    <a:pt x="64443" y="4436"/>
                    <a:pt x="64443" y="4489"/>
                    <a:pt x="64469" y="4541"/>
                  </a:cubicBezTo>
                  <a:cubicBezTo>
                    <a:pt x="64496" y="4594"/>
                    <a:pt x="64496" y="4646"/>
                    <a:pt x="64522" y="4672"/>
                  </a:cubicBezTo>
                  <a:cubicBezTo>
                    <a:pt x="64522" y="4725"/>
                    <a:pt x="64548" y="4751"/>
                    <a:pt x="64548" y="4777"/>
                  </a:cubicBezTo>
                  <a:cubicBezTo>
                    <a:pt x="64574" y="4804"/>
                    <a:pt x="64574" y="4830"/>
                    <a:pt x="64574" y="4830"/>
                  </a:cubicBezTo>
                  <a:cubicBezTo>
                    <a:pt x="64574" y="4830"/>
                    <a:pt x="64574" y="4830"/>
                    <a:pt x="64548" y="4804"/>
                  </a:cubicBezTo>
                  <a:cubicBezTo>
                    <a:pt x="64522" y="4777"/>
                    <a:pt x="64496" y="4751"/>
                    <a:pt x="64469" y="4725"/>
                  </a:cubicBezTo>
                  <a:cubicBezTo>
                    <a:pt x="64417" y="4672"/>
                    <a:pt x="64391" y="4620"/>
                    <a:pt x="64364" y="4567"/>
                  </a:cubicBezTo>
                  <a:cubicBezTo>
                    <a:pt x="64338" y="4515"/>
                    <a:pt x="64312" y="4462"/>
                    <a:pt x="64312" y="4384"/>
                  </a:cubicBezTo>
                  <a:cubicBezTo>
                    <a:pt x="64286" y="4252"/>
                    <a:pt x="64312" y="4121"/>
                    <a:pt x="64338" y="4042"/>
                  </a:cubicBezTo>
                  <a:cubicBezTo>
                    <a:pt x="64391" y="3938"/>
                    <a:pt x="64443" y="3885"/>
                    <a:pt x="64443" y="3885"/>
                  </a:cubicBezTo>
                  <a:close/>
                  <a:moveTo>
                    <a:pt x="3859" y="5486"/>
                  </a:moveTo>
                  <a:cubicBezTo>
                    <a:pt x="3859" y="5486"/>
                    <a:pt x="3938" y="5512"/>
                    <a:pt x="4095" y="5565"/>
                  </a:cubicBezTo>
                  <a:cubicBezTo>
                    <a:pt x="4227" y="5591"/>
                    <a:pt x="4410" y="5670"/>
                    <a:pt x="4594" y="5722"/>
                  </a:cubicBezTo>
                  <a:cubicBezTo>
                    <a:pt x="4778" y="5775"/>
                    <a:pt x="4962" y="5827"/>
                    <a:pt x="5093" y="5880"/>
                  </a:cubicBezTo>
                  <a:cubicBezTo>
                    <a:pt x="5172" y="5880"/>
                    <a:pt x="5224" y="5906"/>
                    <a:pt x="5277" y="5932"/>
                  </a:cubicBezTo>
                  <a:lnTo>
                    <a:pt x="5329" y="5932"/>
                  </a:lnTo>
                  <a:cubicBezTo>
                    <a:pt x="5329" y="5932"/>
                    <a:pt x="5294" y="5944"/>
                    <a:pt x="5224" y="5944"/>
                  </a:cubicBezTo>
                  <a:cubicBezTo>
                    <a:pt x="5189" y="5944"/>
                    <a:pt x="5145" y="5941"/>
                    <a:pt x="5093" y="5932"/>
                  </a:cubicBezTo>
                  <a:cubicBezTo>
                    <a:pt x="4935" y="5932"/>
                    <a:pt x="4752" y="5906"/>
                    <a:pt x="4542" y="5854"/>
                  </a:cubicBezTo>
                  <a:cubicBezTo>
                    <a:pt x="4358" y="5775"/>
                    <a:pt x="4174" y="5696"/>
                    <a:pt x="4069" y="5617"/>
                  </a:cubicBezTo>
                  <a:cubicBezTo>
                    <a:pt x="3938" y="5539"/>
                    <a:pt x="3859" y="5486"/>
                    <a:pt x="3859" y="5486"/>
                  </a:cubicBezTo>
                  <a:close/>
                  <a:moveTo>
                    <a:pt x="3308" y="5276"/>
                  </a:moveTo>
                  <a:cubicBezTo>
                    <a:pt x="3308" y="5276"/>
                    <a:pt x="3255" y="5329"/>
                    <a:pt x="3203" y="5407"/>
                  </a:cubicBezTo>
                  <a:cubicBezTo>
                    <a:pt x="3203" y="5434"/>
                    <a:pt x="3150" y="5486"/>
                    <a:pt x="3124" y="5512"/>
                  </a:cubicBezTo>
                  <a:cubicBezTo>
                    <a:pt x="3098" y="5565"/>
                    <a:pt x="3098" y="5617"/>
                    <a:pt x="3072" y="5670"/>
                  </a:cubicBezTo>
                  <a:cubicBezTo>
                    <a:pt x="3019" y="5775"/>
                    <a:pt x="2993" y="5880"/>
                    <a:pt x="2967" y="5959"/>
                  </a:cubicBezTo>
                  <a:cubicBezTo>
                    <a:pt x="2940" y="6011"/>
                    <a:pt x="2940" y="6037"/>
                    <a:pt x="2940" y="6064"/>
                  </a:cubicBezTo>
                  <a:cubicBezTo>
                    <a:pt x="2940" y="6090"/>
                    <a:pt x="2914" y="6116"/>
                    <a:pt x="2914" y="6116"/>
                  </a:cubicBezTo>
                  <a:cubicBezTo>
                    <a:pt x="2914" y="6116"/>
                    <a:pt x="2914" y="6090"/>
                    <a:pt x="2914" y="6064"/>
                  </a:cubicBezTo>
                  <a:cubicBezTo>
                    <a:pt x="2914" y="6037"/>
                    <a:pt x="2888" y="6011"/>
                    <a:pt x="2888" y="5959"/>
                  </a:cubicBezTo>
                  <a:cubicBezTo>
                    <a:pt x="2888" y="5906"/>
                    <a:pt x="2888" y="5854"/>
                    <a:pt x="2888" y="5801"/>
                  </a:cubicBezTo>
                  <a:cubicBezTo>
                    <a:pt x="2888" y="5749"/>
                    <a:pt x="2914" y="5670"/>
                    <a:pt x="2940" y="5617"/>
                  </a:cubicBezTo>
                  <a:cubicBezTo>
                    <a:pt x="2993" y="5486"/>
                    <a:pt x="3072" y="5407"/>
                    <a:pt x="3150" y="5355"/>
                  </a:cubicBezTo>
                  <a:cubicBezTo>
                    <a:pt x="3229" y="5302"/>
                    <a:pt x="3308" y="5276"/>
                    <a:pt x="3308" y="5276"/>
                  </a:cubicBezTo>
                  <a:close/>
                  <a:moveTo>
                    <a:pt x="3702" y="5407"/>
                  </a:moveTo>
                  <a:cubicBezTo>
                    <a:pt x="3702" y="5407"/>
                    <a:pt x="3675" y="5460"/>
                    <a:pt x="3623" y="5539"/>
                  </a:cubicBezTo>
                  <a:cubicBezTo>
                    <a:pt x="3570" y="5617"/>
                    <a:pt x="3544" y="5722"/>
                    <a:pt x="3492" y="5827"/>
                  </a:cubicBezTo>
                  <a:cubicBezTo>
                    <a:pt x="3439" y="5932"/>
                    <a:pt x="3413" y="6037"/>
                    <a:pt x="3360" y="6116"/>
                  </a:cubicBezTo>
                  <a:cubicBezTo>
                    <a:pt x="3360" y="6169"/>
                    <a:pt x="3334" y="6195"/>
                    <a:pt x="3334" y="6221"/>
                  </a:cubicBezTo>
                  <a:cubicBezTo>
                    <a:pt x="3334" y="6247"/>
                    <a:pt x="3308" y="6274"/>
                    <a:pt x="3308" y="6274"/>
                  </a:cubicBezTo>
                  <a:cubicBezTo>
                    <a:pt x="3308" y="6274"/>
                    <a:pt x="3308" y="6195"/>
                    <a:pt x="3308" y="6116"/>
                  </a:cubicBezTo>
                  <a:cubicBezTo>
                    <a:pt x="3282" y="6011"/>
                    <a:pt x="3308" y="5906"/>
                    <a:pt x="3360" y="5775"/>
                  </a:cubicBezTo>
                  <a:cubicBezTo>
                    <a:pt x="3413" y="5670"/>
                    <a:pt x="3492" y="5565"/>
                    <a:pt x="3570" y="5512"/>
                  </a:cubicBezTo>
                  <a:cubicBezTo>
                    <a:pt x="3649" y="5434"/>
                    <a:pt x="3702" y="5407"/>
                    <a:pt x="3702" y="5407"/>
                  </a:cubicBezTo>
                  <a:close/>
                  <a:moveTo>
                    <a:pt x="58878" y="3360"/>
                  </a:moveTo>
                  <a:cubicBezTo>
                    <a:pt x="59534" y="3360"/>
                    <a:pt x="60269" y="3491"/>
                    <a:pt x="61057" y="3780"/>
                  </a:cubicBezTo>
                  <a:cubicBezTo>
                    <a:pt x="61319" y="3885"/>
                    <a:pt x="61556" y="4042"/>
                    <a:pt x="61766" y="4226"/>
                  </a:cubicBezTo>
                  <a:cubicBezTo>
                    <a:pt x="59797" y="4594"/>
                    <a:pt x="58117" y="5670"/>
                    <a:pt x="57251" y="6274"/>
                  </a:cubicBezTo>
                  <a:cubicBezTo>
                    <a:pt x="57224" y="6195"/>
                    <a:pt x="57198" y="6142"/>
                    <a:pt x="57172" y="6064"/>
                  </a:cubicBezTo>
                  <a:cubicBezTo>
                    <a:pt x="56437" y="3806"/>
                    <a:pt x="57959" y="3439"/>
                    <a:pt x="58484" y="3386"/>
                  </a:cubicBezTo>
                  <a:cubicBezTo>
                    <a:pt x="58616" y="3386"/>
                    <a:pt x="58747" y="3360"/>
                    <a:pt x="58878" y="3360"/>
                  </a:cubicBezTo>
                  <a:close/>
                  <a:moveTo>
                    <a:pt x="68538" y="4357"/>
                  </a:moveTo>
                  <a:lnTo>
                    <a:pt x="68538" y="4357"/>
                  </a:lnTo>
                  <a:cubicBezTo>
                    <a:pt x="68538" y="4358"/>
                    <a:pt x="68669" y="4489"/>
                    <a:pt x="68853" y="4672"/>
                  </a:cubicBezTo>
                  <a:cubicBezTo>
                    <a:pt x="68906" y="4725"/>
                    <a:pt x="68984" y="4777"/>
                    <a:pt x="69037" y="4804"/>
                  </a:cubicBezTo>
                  <a:cubicBezTo>
                    <a:pt x="69089" y="4856"/>
                    <a:pt x="69168" y="4909"/>
                    <a:pt x="69221" y="4961"/>
                  </a:cubicBezTo>
                  <a:cubicBezTo>
                    <a:pt x="69299" y="5014"/>
                    <a:pt x="69352" y="5092"/>
                    <a:pt x="69431" y="5145"/>
                  </a:cubicBezTo>
                  <a:cubicBezTo>
                    <a:pt x="69483" y="5224"/>
                    <a:pt x="69536" y="5302"/>
                    <a:pt x="69588" y="5381"/>
                  </a:cubicBezTo>
                  <a:cubicBezTo>
                    <a:pt x="69667" y="5539"/>
                    <a:pt x="69719" y="5722"/>
                    <a:pt x="69772" y="5906"/>
                  </a:cubicBezTo>
                  <a:cubicBezTo>
                    <a:pt x="69798" y="6064"/>
                    <a:pt x="69798" y="6221"/>
                    <a:pt x="69798" y="6379"/>
                  </a:cubicBezTo>
                  <a:cubicBezTo>
                    <a:pt x="69824" y="6641"/>
                    <a:pt x="69798" y="6825"/>
                    <a:pt x="69798" y="6825"/>
                  </a:cubicBezTo>
                  <a:cubicBezTo>
                    <a:pt x="69798" y="6825"/>
                    <a:pt x="69772" y="6772"/>
                    <a:pt x="69772" y="6694"/>
                  </a:cubicBezTo>
                  <a:cubicBezTo>
                    <a:pt x="69772" y="6615"/>
                    <a:pt x="69772" y="6510"/>
                    <a:pt x="69746" y="6379"/>
                  </a:cubicBezTo>
                  <a:cubicBezTo>
                    <a:pt x="69719" y="6247"/>
                    <a:pt x="69693" y="6090"/>
                    <a:pt x="69667" y="5932"/>
                  </a:cubicBezTo>
                  <a:cubicBezTo>
                    <a:pt x="69614" y="5749"/>
                    <a:pt x="69562" y="5591"/>
                    <a:pt x="69483" y="5434"/>
                  </a:cubicBezTo>
                  <a:cubicBezTo>
                    <a:pt x="69431" y="5355"/>
                    <a:pt x="69378" y="5302"/>
                    <a:pt x="69326" y="5224"/>
                  </a:cubicBezTo>
                  <a:cubicBezTo>
                    <a:pt x="69273" y="5145"/>
                    <a:pt x="69221" y="5092"/>
                    <a:pt x="69168" y="5040"/>
                  </a:cubicBezTo>
                  <a:cubicBezTo>
                    <a:pt x="69089" y="4987"/>
                    <a:pt x="69037" y="4935"/>
                    <a:pt x="68958" y="4882"/>
                  </a:cubicBezTo>
                  <a:cubicBezTo>
                    <a:pt x="68906" y="4830"/>
                    <a:pt x="68853" y="4777"/>
                    <a:pt x="68801" y="4725"/>
                  </a:cubicBezTo>
                  <a:cubicBezTo>
                    <a:pt x="68617" y="4541"/>
                    <a:pt x="68538" y="4358"/>
                    <a:pt x="68538" y="4357"/>
                  </a:cubicBezTo>
                  <a:close/>
                  <a:moveTo>
                    <a:pt x="5565" y="5959"/>
                  </a:moveTo>
                  <a:cubicBezTo>
                    <a:pt x="5565" y="5959"/>
                    <a:pt x="5592" y="6011"/>
                    <a:pt x="5618" y="6116"/>
                  </a:cubicBezTo>
                  <a:cubicBezTo>
                    <a:pt x="5618" y="6221"/>
                    <a:pt x="5618" y="6352"/>
                    <a:pt x="5565" y="6484"/>
                  </a:cubicBezTo>
                  <a:cubicBezTo>
                    <a:pt x="5539" y="6536"/>
                    <a:pt x="5513" y="6589"/>
                    <a:pt x="5487" y="6641"/>
                  </a:cubicBezTo>
                  <a:cubicBezTo>
                    <a:pt x="5460" y="6694"/>
                    <a:pt x="5434" y="6746"/>
                    <a:pt x="5382" y="6772"/>
                  </a:cubicBezTo>
                  <a:cubicBezTo>
                    <a:pt x="5355" y="6825"/>
                    <a:pt x="5329" y="6851"/>
                    <a:pt x="5303" y="6851"/>
                  </a:cubicBezTo>
                  <a:cubicBezTo>
                    <a:pt x="5277" y="6877"/>
                    <a:pt x="5277" y="6877"/>
                    <a:pt x="5277" y="6877"/>
                  </a:cubicBezTo>
                  <a:cubicBezTo>
                    <a:pt x="5277" y="6877"/>
                    <a:pt x="5277" y="6877"/>
                    <a:pt x="5277" y="6851"/>
                  </a:cubicBezTo>
                  <a:cubicBezTo>
                    <a:pt x="5303" y="6825"/>
                    <a:pt x="5303" y="6772"/>
                    <a:pt x="5329" y="6746"/>
                  </a:cubicBezTo>
                  <a:cubicBezTo>
                    <a:pt x="5355" y="6694"/>
                    <a:pt x="5355" y="6641"/>
                    <a:pt x="5382" y="6589"/>
                  </a:cubicBezTo>
                  <a:cubicBezTo>
                    <a:pt x="5408" y="6536"/>
                    <a:pt x="5434" y="6484"/>
                    <a:pt x="5460" y="6431"/>
                  </a:cubicBezTo>
                  <a:cubicBezTo>
                    <a:pt x="5487" y="6326"/>
                    <a:pt x="5513" y="6195"/>
                    <a:pt x="5539" y="6116"/>
                  </a:cubicBezTo>
                  <a:cubicBezTo>
                    <a:pt x="5565" y="6037"/>
                    <a:pt x="5565" y="5959"/>
                    <a:pt x="5565" y="5959"/>
                  </a:cubicBezTo>
                  <a:close/>
                  <a:moveTo>
                    <a:pt x="6038" y="6090"/>
                  </a:moveTo>
                  <a:cubicBezTo>
                    <a:pt x="6038" y="6090"/>
                    <a:pt x="6064" y="6142"/>
                    <a:pt x="6090" y="6247"/>
                  </a:cubicBezTo>
                  <a:cubicBezTo>
                    <a:pt x="6117" y="6274"/>
                    <a:pt x="6117" y="6352"/>
                    <a:pt x="6117" y="6405"/>
                  </a:cubicBezTo>
                  <a:cubicBezTo>
                    <a:pt x="6117" y="6484"/>
                    <a:pt x="6090" y="6536"/>
                    <a:pt x="6090" y="6615"/>
                  </a:cubicBezTo>
                  <a:cubicBezTo>
                    <a:pt x="6064" y="6667"/>
                    <a:pt x="6012" y="6746"/>
                    <a:pt x="5985" y="6799"/>
                  </a:cubicBezTo>
                  <a:cubicBezTo>
                    <a:pt x="5959" y="6851"/>
                    <a:pt x="5907" y="6877"/>
                    <a:pt x="5880" y="6930"/>
                  </a:cubicBezTo>
                  <a:cubicBezTo>
                    <a:pt x="5828" y="6956"/>
                    <a:pt x="5802" y="6982"/>
                    <a:pt x="5775" y="6982"/>
                  </a:cubicBezTo>
                  <a:cubicBezTo>
                    <a:pt x="5749" y="7009"/>
                    <a:pt x="5723" y="7009"/>
                    <a:pt x="5723" y="7009"/>
                  </a:cubicBezTo>
                  <a:cubicBezTo>
                    <a:pt x="5723" y="7009"/>
                    <a:pt x="5749" y="7009"/>
                    <a:pt x="5749" y="6982"/>
                  </a:cubicBezTo>
                  <a:cubicBezTo>
                    <a:pt x="5775" y="6956"/>
                    <a:pt x="5775" y="6904"/>
                    <a:pt x="5802" y="6877"/>
                  </a:cubicBezTo>
                  <a:cubicBezTo>
                    <a:pt x="5828" y="6825"/>
                    <a:pt x="5854" y="6772"/>
                    <a:pt x="5880" y="6746"/>
                  </a:cubicBezTo>
                  <a:cubicBezTo>
                    <a:pt x="5907" y="6694"/>
                    <a:pt x="5933" y="6615"/>
                    <a:pt x="5959" y="6562"/>
                  </a:cubicBezTo>
                  <a:cubicBezTo>
                    <a:pt x="5985" y="6457"/>
                    <a:pt x="6012" y="6326"/>
                    <a:pt x="6012" y="6247"/>
                  </a:cubicBezTo>
                  <a:cubicBezTo>
                    <a:pt x="6038" y="6142"/>
                    <a:pt x="6038" y="6090"/>
                    <a:pt x="6038" y="6090"/>
                  </a:cubicBezTo>
                  <a:close/>
                  <a:moveTo>
                    <a:pt x="29636" y="4515"/>
                  </a:moveTo>
                  <a:cubicBezTo>
                    <a:pt x="29767" y="4541"/>
                    <a:pt x="29925" y="4567"/>
                    <a:pt x="30109" y="4594"/>
                  </a:cubicBezTo>
                  <a:cubicBezTo>
                    <a:pt x="30187" y="4620"/>
                    <a:pt x="30266" y="4646"/>
                    <a:pt x="30345" y="4672"/>
                  </a:cubicBezTo>
                  <a:cubicBezTo>
                    <a:pt x="30424" y="4699"/>
                    <a:pt x="30502" y="4751"/>
                    <a:pt x="30581" y="4777"/>
                  </a:cubicBezTo>
                  <a:cubicBezTo>
                    <a:pt x="30739" y="4856"/>
                    <a:pt x="30896" y="4961"/>
                    <a:pt x="31054" y="5066"/>
                  </a:cubicBezTo>
                  <a:lnTo>
                    <a:pt x="31237" y="5276"/>
                  </a:lnTo>
                  <a:cubicBezTo>
                    <a:pt x="31316" y="5329"/>
                    <a:pt x="31369" y="5407"/>
                    <a:pt x="31421" y="5486"/>
                  </a:cubicBezTo>
                  <a:cubicBezTo>
                    <a:pt x="31474" y="5539"/>
                    <a:pt x="31526" y="5617"/>
                    <a:pt x="31579" y="5696"/>
                  </a:cubicBezTo>
                  <a:cubicBezTo>
                    <a:pt x="31605" y="5775"/>
                    <a:pt x="31657" y="5854"/>
                    <a:pt x="31684" y="5932"/>
                  </a:cubicBezTo>
                  <a:cubicBezTo>
                    <a:pt x="31736" y="6011"/>
                    <a:pt x="31762" y="6090"/>
                    <a:pt x="31789" y="6169"/>
                  </a:cubicBezTo>
                  <a:cubicBezTo>
                    <a:pt x="31815" y="6247"/>
                    <a:pt x="31815" y="6326"/>
                    <a:pt x="31841" y="6405"/>
                  </a:cubicBezTo>
                  <a:cubicBezTo>
                    <a:pt x="31867" y="6536"/>
                    <a:pt x="31867" y="6694"/>
                    <a:pt x="31894" y="6825"/>
                  </a:cubicBezTo>
                  <a:cubicBezTo>
                    <a:pt x="31894" y="6956"/>
                    <a:pt x="31867" y="7087"/>
                    <a:pt x="31841" y="7192"/>
                  </a:cubicBezTo>
                  <a:cubicBezTo>
                    <a:pt x="31841" y="7297"/>
                    <a:pt x="31815" y="7376"/>
                    <a:pt x="31789" y="7429"/>
                  </a:cubicBezTo>
                  <a:cubicBezTo>
                    <a:pt x="31736" y="7586"/>
                    <a:pt x="31710" y="7665"/>
                    <a:pt x="31710" y="7665"/>
                  </a:cubicBezTo>
                  <a:cubicBezTo>
                    <a:pt x="31710" y="7665"/>
                    <a:pt x="31657" y="7586"/>
                    <a:pt x="31605" y="7455"/>
                  </a:cubicBezTo>
                  <a:cubicBezTo>
                    <a:pt x="31579" y="7376"/>
                    <a:pt x="31552" y="7297"/>
                    <a:pt x="31500" y="7219"/>
                  </a:cubicBezTo>
                  <a:cubicBezTo>
                    <a:pt x="31447" y="7114"/>
                    <a:pt x="31421" y="7035"/>
                    <a:pt x="31369" y="6930"/>
                  </a:cubicBezTo>
                  <a:cubicBezTo>
                    <a:pt x="31316" y="6851"/>
                    <a:pt x="31264" y="6720"/>
                    <a:pt x="31211" y="6641"/>
                  </a:cubicBezTo>
                  <a:cubicBezTo>
                    <a:pt x="31159" y="6589"/>
                    <a:pt x="31132" y="6536"/>
                    <a:pt x="31106" y="6484"/>
                  </a:cubicBezTo>
                  <a:cubicBezTo>
                    <a:pt x="31080" y="6431"/>
                    <a:pt x="31027" y="6379"/>
                    <a:pt x="31001" y="6326"/>
                  </a:cubicBezTo>
                  <a:cubicBezTo>
                    <a:pt x="30975" y="6274"/>
                    <a:pt x="30922" y="6221"/>
                    <a:pt x="30870" y="6169"/>
                  </a:cubicBezTo>
                  <a:cubicBezTo>
                    <a:pt x="30844" y="6142"/>
                    <a:pt x="30791" y="6090"/>
                    <a:pt x="30765" y="6037"/>
                  </a:cubicBezTo>
                  <a:cubicBezTo>
                    <a:pt x="30712" y="5985"/>
                    <a:pt x="30660" y="5932"/>
                    <a:pt x="30607" y="5906"/>
                  </a:cubicBezTo>
                  <a:lnTo>
                    <a:pt x="30476" y="5775"/>
                  </a:lnTo>
                  <a:cubicBezTo>
                    <a:pt x="30371" y="5696"/>
                    <a:pt x="30266" y="5617"/>
                    <a:pt x="30161" y="5539"/>
                  </a:cubicBezTo>
                  <a:cubicBezTo>
                    <a:pt x="30056" y="5460"/>
                    <a:pt x="29925" y="5407"/>
                    <a:pt x="29820" y="5355"/>
                  </a:cubicBezTo>
                  <a:cubicBezTo>
                    <a:pt x="29715" y="5302"/>
                    <a:pt x="29584" y="5224"/>
                    <a:pt x="29479" y="5197"/>
                  </a:cubicBezTo>
                  <a:cubicBezTo>
                    <a:pt x="29374" y="5145"/>
                    <a:pt x="29269" y="5092"/>
                    <a:pt x="29164" y="5066"/>
                  </a:cubicBezTo>
                  <a:cubicBezTo>
                    <a:pt x="29059" y="5014"/>
                    <a:pt x="28954" y="4987"/>
                    <a:pt x="28849" y="4935"/>
                  </a:cubicBezTo>
                  <a:cubicBezTo>
                    <a:pt x="28770" y="4909"/>
                    <a:pt x="28691" y="4882"/>
                    <a:pt x="28613" y="4856"/>
                  </a:cubicBezTo>
                  <a:cubicBezTo>
                    <a:pt x="28481" y="4830"/>
                    <a:pt x="28403" y="4777"/>
                    <a:pt x="28403" y="4777"/>
                  </a:cubicBezTo>
                  <a:cubicBezTo>
                    <a:pt x="28403" y="4777"/>
                    <a:pt x="28481" y="4751"/>
                    <a:pt x="28613" y="4672"/>
                  </a:cubicBezTo>
                  <a:cubicBezTo>
                    <a:pt x="28691" y="4646"/>
                    <a:pt x="28770" y="4620"/>
                    <a:pt x="28875" y="4594"/>
                  </a:cubicBezTo>
                  <a:cubicBezTo>
                    <a:pt x="28954" y="4567"/>
                    <a:pt x="29085" y="4541"/>
                    <a:pt x="29216" y="4541"/>
                  </a:cubicBezTo>
                  <a:cubicBezTo>
                    <a:pt x="29269" y="4541"/>
                    <a:pt x="29347" y="4515"/>
                    <a:pt x="29400" y="4515"/>
                  </a:cubicBezTo>
                  <a:close/>
                  <a:moveTo>
                    <a:pt x="68197" y="3780"/>
                  </a:moveTo>
                  <a:cubicBezTo>
                    <a:pt x="68328" y="3832"/>
                    <a:pt x="68512" y="3937"/>
                    <a:pt x="68669" y="4121"/>
                  </a:cubicBezTo>
                  <a:cubicBezTo>
                    <a:pt x="68722" y="4226"/>
                    <a:pt x="68801" y="4305"/>
                    <a:pt x="68906" y="4410"/>
                  </a:cubicBezTo>
                  <a:cubicBezTo>
                    <a:pt x="68984" y="4515"/>
                    <a:pt x="69089" y="4594"/>
                    <a:pt x="69194" y="4699"/>
                  </a:cubicBezTo>
                  <a:cubicBezTo>
                    <a:pt x="69326" y="4777"/>
                    <a:pt x="69431" y="4882"/>
                    <a:pt x="69562" y="4987"/>
                  </a:cubicBezTo>
                  <a:cubicBezTo>
                    <a:pt x="69667" y="5092"/>
                    <a:pt x="69772" y="5224"/>
                    <a:pt x="69851" y="5355"/>
                  </a:cubicBezTo>
                  <a:cubicBezTo>
                    <a:pt x="69929" y="5512"/>
                    <a:pt x="69982" y="5670"/>
                    <a:pt x="70008" y="5827"/>
                  </a:cubicBezTo>
                  <a:cubicBezTo>
                    <a:pt x="70008" y="5985"/>
                    <a:pt x="70034" y="6116"/>
                    <a:pt x="70087" y="6247"/>
                  </a:cubicBezTo>
                  <a:cubicBezTo>
                    <a:pt x="70113" y="6379"/>
                    <a:pt x="70192" y="6510"/>
                    <a:pt x="70218" y="6641"/>
                  </a:cubicBezTo>
                  <a:cubicBezTo>
                    <a:pt x="70271" y="6772"/>
                    <a:pt x="70297" y="6904"/>
                    <a:pt x="70297" y="7035"/>
                  </a:cubicBezTo>
                  <a:cubicBezTo>
                    <a:pt x="70323" y="7271"/>
                    <a:pt x="70323" y="7455"/>
                    <a:pt x="70323" y="7586"/>
                  </a:cubicBezTo>
                  <a:cubicBezTo>
                    <a:pt x="70323" y="7717"/>
                    <a:pt x="70297" y="7796"/>
                    <a:pt x="70297" y="7796"/>
                  </a:cubicBezTo>
                  <a:cubicBezTo>
                    <a:pt x="70297" y="7796"/>
                    <a:pt x="70297" y="7717"/>
                    <a:pt x="70297" y="7586"/>
                  </a:cubicBezTo>
                  <a:cubicBezTo>
                    <a:pt x="70297" y="7455"/>
                    <a:pt x="70271" y="7271"/>
                    <a:pt x="70244" y="7035"/>
                  </a:cubicBezTo>
                  <a:cubicBezTo>
                    <a:pt x="70218" y="6930"/>
                    <a:pt x="70192" y="6799"/>
                    <a:pt x="70139" y="6667"/>
                  </a:cubicBezTo>
                  <a:cubicBezTo>
                    <a:pt x="70113" y="6562"/>
                    <a:pt x="70034" y="6431"/>
                    <a:pt x="69982" y="6274"/>
                  </a:cubicBezTo>
                  <a:cubicBezTo>
                    <a:pt x="69929" y="6142"/>
                    <a:pt x="69903" y="5985"/>
                    <a:pt x="69877" y="5827"/>
                  </a:cubicBezTo>
                  <a:cubicBezTo>
                    <a:pt x="69851" y="5696"/>
                    <a:pt x="69824" y="5539"/>
                    <a:pt x="69746" y="5407"/>
                  </a:cubicBezTo>
                  <a:cubicBezTo>
                    <a:pt x="69667" y="5276"/>
                    <a:pt x="69588" y="5171"/>
                    <a:pt x="69483" y="5066"/>
                  </a:cubicBezTo>
                  <a:cubicBezTo>
                    <a:pt x="69378" y="4961"/>
                    <a:pt x="69247" y="4856"/>
                    <a:pt x="69142" y="4751"/>
                  </a:cubicBezTo>
                  <a:cubicBezTo>
                    <a:pt x="69037" y="4672"/>
                    <a:pt x="68932" y="4567"/>
                    <a:pt x="68827" y="4462"/>
                  </a:cubicBezTo>
                  <a:cubicBezTo>
                    <a:pt x="68748" y="4357"/>
                    <a:pt x="68669" y="4252"/>
                    <a:pt x="68617" y="4147"/>
                  </a:cubicBezTo>
                  <a:cubicBezTo>
                    <a:pt x="68486" y="3964"/>
                    <a:pt x="68302" y="3859"/>
                    <a:pt x="68197" y="3780"/>
                  </a:cubicBezTo>
                  <a:close/>
                  <a:moveTo>
                    <a:pt x="2258" y="5959"/>
                  </a:moveTo>
                  <a:lnTo>
                    <a:pt x="2258" y="5959"/>
                  </a:lnTo>
                  <a:cubicBezTo>
                    <a:pt x="2258" y="5959"/>
                    <a:pt x="2179" y="6090"/>
                    <a:pt x="1969" y="6247"/>
                  </a:cubicBezTo>
                  <a:cubicBezTo>
                    <a:pt x="1917" y="6300"/>
                    <a:pt x="1864" y="6326"/>
                    <a:pt x="1812" y="6379"/>
                  </a:cubicBezTo>
                  <a:cubicBezTo>
                    <a:pt x="1759" y="6431"/>
                    <a:pt x="1680" y="6457"/>
                    <a:pt x="1628" y="6510"/>
                  </a:cubicBezTo>
                  <a:cubicBezTo>
                    <a:pt x="1549" y="6536"/>
                    <a:pt x="1497" y="6589"/>
                    <a:pt x="1444" y="6641"/>
                  </a:cubicBezTo>
                  <a:cubicBezTo>
                    <a:pt x="1392" y="6694"/>
                    <a:pt x="1339" y="6746"/>
                    <a:pt x="1313" y="6825"/>
                  </a:cubicBezTo>
                  <a:cubicBezTo>
                    <a:pt x="1129" y="7087"/>
                    <a:pt x="1077" y="7429"/>
                    <a:pt x="998" y="7665"/>
                  </a:cubicBezTo>
                  <a:cubicBezTo>
                    <a:pt x="919" y="7901"/>
                    <a:pt x="867" y="8059"/>
                    <a:pt x="867" y="8059"/>
                  </a:cubicBezTo>
                  <a:cubicBezTo>
                    <a:pt x="867" y="8059"/>
                    <a:pt x="893" y="7901"/>
                    <a:pt x="919" y="7639"/>
                  </a:cubicBezTo>
                  <a:cubicBezTo>
                    <a:pt x="945" y="7534"/>
                    <a:pt x="972" y="7376"/>
                    <a:pt x="998" y="7219"/>
                  </a:cubicBezTo>
                  <a:cubicBezTo>
                    <a:pt x="1050" y="7061"/>
                    <a:pt x="1103" y="6904"/>
                    <a:pt x="1182" y="6746"/>
                  </a:cubicBezTo>
                  <a:cubicBezTo>
                    <a:pt x="1234" y="6694"/>
                    <a:pt x="1287" y="6615"/>
                    <a:pt x="1365" y="6536"/>
                  </a:cubicBezTo>
                  <a:cubicBezTo>
                    <a:pt x="1418" y="6484"/>
                    <a:pt x="1497" y="6431"/>
                    <a:pt x="1549" y="6405"/>
                  </a:cubicBezTo>
                  <a:cubicBezTo>
                    <a:pt x="1628" y="6352"/>
                    <a:pt x="1680" y="6326"/>
                    <a:pt x="1759" y="6274"/>
                  </a:cubicBezTo>
                  <a:cubicBezTo>
                    <a:pt x="1812" y="6247"/>
                    <a:pt x="1864" y="6221"/>
                    <a:pt x="1917" y="6195"/>
                  </a:cubicBezTo>
                  <a:cubicBezTo>
                    <a:pt x="2127" y="6064"/>
                    <a:pt x="2258" y="5959"/>
                    <a:pt x="2258" y="5959"/>
                  </a:cubicBezTo>
                  <a:close/>
                  <a:moveTo>
                    <a:pt x="11393" y="3754"/>
                  </a:moveTo>
                  <a:cubicBezTo>
                    <a:pt x="13073" y="4069"/>
                    <a:pt x="13808" y="5355"/>
                    <a:pt x="14123" y="6510"/>
                  </a:cubicBezTo>
                  <a:cubicBezTo>
                    <a:pt x="14123" y="6510"/>
                    <a:pt x="14123" y="6536"/>
                    <a:pt x="14097" y="6536"/>
                  </a:cubicBezTo>
                  <a:cubicBezTo>
                    <a:pt x="14070" y="6641"/>
                    <a:pt x="13992" y="6746"/>
                    <a:pt x="13913" y="6877"/>
                  </a:cubicBezTo>
                  <a:cubicBezTo>
                    <a:pt x="13860" y="6956"/>
                    <a:pt x="13808" y="7009"/>
                    <a:pt x="13755" y="7087"/>
                  </a:cubicBezTo>
                  <a:cubicBezTo>
                    <a:pt x="13729" y="7140"/>
                    <a:pt x="13677" y="7219"/>
                    <a:pt x="13598" y="7271"/>
                  </a:cubicBezTo>
                  <a:cubicBezTo>
                    <a:pt x="13493" y="7402"/>
                    <a:pt x="13335" y="7534"/>
                    <a:pt x="13178" y="7665"/>
                  </a:cubicBezTo>
                  <a:cubicBezTo>
                    <a:pt x="13099" y="7717"/>
                    <a:pt x="13020" y="7770"/>
                    <a:pt x="12915" y="7822"/>
                  </a:cubicBezTo>
                  <a:cubicBezTo>
                    <a:pt x="12863" y="7849"/>
                    <a:pt x="12837" y="7875"/>
                    <a:pt x="12784" y="7901"/>
                  </a:cubicBezTo>
                  <a:cubicBezTo>
                    <a:pt x="12732" y="7901"/>
                    <a:pt x="12679" y="7927"/>
                    <a:pt x="12627" y="7954"/>
                  </a:cubicBezTo>
                  <a:cubicBezTo>
                    <a:pt x="12443" y="8032"/>
                    <a:pt x="12233" y="8059"/>
                    <a:pt x="11997" y="8111"/>
                  </a:cubicBezTo>
                  <a:cubicBezTo>
                    <a:pt x="11857" y="8111"/>
                    <a:pt x="11705" y="8123"/>
                    <a:pt x="11549" y="8123"/>
                  </a:cubicBezTo>
                  <a:cubicBezTo>
                    <a:pt x="11472" y="8123"/>
                    <a:pt x="11393" y="8120"/>
                    <a:pt x="11314" y="8111"/>
                  </a:cubicBezTo>
                  <a:cubicBezTo>
                    <a:pt x="11078" y="8111"/>
                    <a:pt x="10842" y="8059"/>
                    <a:pt x="10632" y="8006"/>
                  </a:cubicBezTo>
                  <a:cubicBezTo>
                    <a:pt x="10395" y="7980"/>
                    <a:pt x="10159" y="7901"/>
                    <a:pt x="9949" y="7822"/>
                  </a:cubicBezTo>
                  <a:cubicBezTo>
                    <a:pt x="9739" y="7770"/>
                    <a:pt x="9529" y="7691"/>
                    <a:pt x="9345" y="7612"/>
                  </a:cubicBezTo>
                  <a:cubicBezTo>
                    <a:pt x="9162" y="7534"/>
                    <a:pt x="9030" y="7481"/>
                    <a:pt x="8873" y="7402"/>
                  </a:cubicBezTo>
                  <a:cubicBezTo>
                    <a:pt x="8925" y="5145"/>
                    <a:pt x="9739" y="3859"/>
                    <a:pt x="11393" y="3754"/>
                  </a:cubicBezTo>
                  <a:close/>
                  <a:moveTo>
                    <a:pt x="69982" y="6615"/>
                  </a:moveTo>
                  <a:cubicBezTo>
                    <a:pt x="69982" y="6615"/>
                    <a:pt x="70008" y="6694"/>
                    <a:pt x="70034" y="6851"/>
                  </a:cubicBezTo>
                  <a:cubicBezTo>
                    <a:pt x="70087" y="7009"/>
                    <a:pt x="70113" y="7192"/>
                    <a:pt x="70139" y="7402"/>
                  </a:cubicBezTo>
                  <a:cubicBezTo>
                    <a:pt x="70139" y="7612"/>
                    <a:pt x="70139" y="7822"/>
                    <a:pt x="70139" y="7954"/>
                  </a:cubicBezTo>
                  <a:cubicBezTo>
                    <a:pt x="70139" y="8111"/>
                    <a:pt x="70113" y="8216"/>
                    <a:pt x="70113" y="8216"/>
                  </a:cubicBezTo>
                  <a:cubicBezTo>
                    <a:pt x="70113" y="8216"/>
                    <a:pt x="70113" y="8111"/>
                    <a:pt x="70113" y="7954"/>
                  </a:cubicBezTo>
                  <a:cubicBezTo>
                    <a:pt x="70087" y="7822"/>
                    <a:pt x="70087" y="7612"/>
                    <a:pt x="70061" y="7402"/>
                  </a:cubicBezTo>
                  <a:cubicBezTo>
                    <a:pt x="70061" y="7219"/>
                    <a:pt x="70034" y="7009"/>
                    <a:pt x="70008" y="6851"/>
                  </a:cubicBezTo>
                  <a:cubicBezTo>
                    <a:pt x="69982" y="6720"/>
                    <a:pt x="69982" y="6615"/>
                    <a:pt x="69982" y="6615"/>
                  </a:cubicBezTo>
                  <a:close/>
                  <a:moveTo>
                    <a:pt x="56070" y="4909"/>
                  </a:moveTo>
                  <a:cubicBezTo>
                    <a:pt x="56070" y="4935"/>
                    <a:pt x="56043" y="4987"/>
                    <a:pt x="56017" y="5040"/>
                  </a:cubicBezTo>
                  <a:cubicBezTo>
                    <a:pt x="55938" y="5119"/>
                    <a:pt x="55833" y="5250"/>
                    <a:pt x="55702" y="5381"/>
                  </a:cubicBezTo>
                  <a:cubicBezTo>
                    <a:pt x="55650" y="5434"/>
                    <a:pt x="55571" y="5512"/>
                    <a:pt x="55518" y="5591"/>
                  </a:cubicBezTo>
                  <a:cubicBezTo>
                    <a:pt x="55440" y="5670"/>
                    <a:pt x="55387" y="5775"/>
                    <a:pt x="55308" y="5854"/>
                  </a:cubicBezTo>
                  <a:cubicBezTo>
                    <a:pt x="55256" y="5959"/>
                    <a:pt x="55203" y="6064"/>
                    <a:pt x="55151" y="6169"/>
                  </a:cubicBezTo>
                  <a:cubicBezTo>
                    <a:pt x="55098" y="6274"/>
                    <a:pt x="55072" y="6379"/>
                    <a:pt x="55046" y="6510"/>
                  </a:cubicBezTo>
                  <a:cubicBezTo>
                    <a:pt x="54993" y="6615"/>
                    <a:pt x="54967" y="6746"/>
                    <a:pt x="54941" y="6851"/>
                  </a:cubicBezTo>
                  <a:cubicBezTo>
                    <a:pt x="54915" y="6982"/>
                    <a:pt x="54888" y="7087"/>
                    <a:pt x="54862" y="7219"/>
                  </a:cubicBezTo>
                  <a:cubicBezTo>
                    <a:pt x="54862" y="7324"/>
                    <a:pt x="54836" y="7429"/>
                    <a:pt x="54836" y="7534"/>
                  </a:cubicBezTo>
                  <a:cubicBezTo>
                    <a:pt x="54810" y="7639"/>
                    <a:pt x="54810" y="7744"/>
                    <a:pt x="54783" y="7849"/>
                  </a:cubicBezTo>
                  <a:cubicBezTo>
                    <a:pt x="54757" y="8032"/>
                    <a:pt x="54757" y="8190"/>
                    <a:pt x="54757" y="8295"/>
                  </a:cubicBezTo>
                  <a:cubicBezTo>
                    <a:pt x="54731" y="8400"/>
                    <a:pt x="54731" y="8452"/>
                    <a:pt x="54731" y="8452"/>
                  </a:cubicBezTo>
                  <a:cubicBezTo>
                    <a:pt x="54731" y="8452"/>
                    <a:pt x="54705" y="8400"/>
                    <a:pt x="54705" y="8295"/>
                  </a:cubicBezTo>
                  <a:cubicBezTo>
                    <a:pt x="54705" y="8190"/>
                    <a:pt x="54678" y="8032"/>
                    <a:pt x="54678" y="7822"/>
                  </a:cubicBezTo>
                  <a:cubicBezTo>
                    <a:pt x="54678" y="7639"/>
                    <a:pt x="54678" y="7429"/>
                    <a:pt x="54705" y="7192"/>
                  </a:cubicBezTo>
                  <a:cubicBezTo>
                    <a:pt x="54705" y="7061"/>
                    <a:pt x="54731" y="6930"/>
                    <a:pt x="54757" y="6825"/>
                  </a:cubicBezTo>
                  <a:cubicBezTo>
                    <a:pt x="54783" y="6694"/>
                    <a:pt x="54810" y="6562"/>
                    <a:pt x="54862" y="6457"/>
                  </a:cubicBezTo>
                  <a:cubicBezTo>
                    <a:pt x="54888" y="6326"/>
                    <a:pt x="54941" y="6195"/>
                    <a:pt x="54993" y="6090"/>
                  </a:cubicBezTo>
                  <a:cubicBezTo>
                    <a:pt x="55046" y="5959"/>
                    <a:pt x="55125" y="5854"/>
                    <a:pt x="55177" y="5775"/>
                  </a:cubicBezTo>
                  <a:cubicBezTo>
                    <a:pt x="55256" y="5670"/>
                    <a:pt x="55335" y="5565"/>
                    <a:pt x="55413" y="5486"/>
                  </a:cubicBezTo>
                  <a:cubicBezTo>
                    <a:pt x="55492" y="5407"/>
                    <a:pt x="55571" y="5355"/>
                    <a:pt x="55650" y="5302"/>
                  </a:cubicBezTo>
                  <a:cubicBezTo>
                    <a:pt x="55702" y="5224"/>
                    <a:pt x="55781" y="5171"/>
                    <a:pt x="55833" y="5145"/>
                  </a:cubicBezTo>
                  <a:cubicBezTo>
                    <a:pt x="55912" y="5092"/>
                    <a:pt x="55938" y="5040"/>
                    <a:pt x="55991" y="5014"/>
                  </a:cubicBezTo>
                  <a:cubicBezTo>
                    <a:pt x="56017" y="4961"/>
                    <a:pt x="56043" y="4935"/>
                    <a:pt x="56070" y="4909"/>
                  </a:cubicBezTo>
                  <a:close/>
                  <a:moveTo>
                    <a:pt x="54285" y="7954"/>
                  </a:moveTo>
                  <a:lnTo>
                    <a:pt x="54285" y="7954"/>
                  </a:lnTo>
                  <a:cubicBezTo>
                    <a:pt x="54284" y="7954"/>
                    <a:pt x="54258" y="7980"/>
                    <a:pt x="54206" y="8032"/>
                  </a:cubicBezTo>
                  <a:cubicBezTo>
                    <a:pt x="54153" y="8059"/>
                    <a:pt x="54075" y="8111"/>
                    <a:pt x="53970" y="8164"/>
                  </a:cubicBezTo>
                  <a:cubicBezTo>
                    <a:pt x="53786" y="8269"/>
                    <a:pt x="53497" y="8400"/>
                    <a:pt x="53208" y="8479"/>
                  </a:cubicBezTo>
                  <a:cubicBezTo>
                    <a:pt x="52920" y="8557"/>
                    <a:pt x="52631" y="8584"/>
                    <a:pt x="52395" y="8610"/>
                  </a:cubicBezTo>
                  <a:cubicBezTo>
                    <a:pt x="52185" y="8636"/>
                    <a:pt x="52027" y="8636"/>
                    <a:pt x="52027" y="8636"/>
                  </a:cubicBezTo>
                  <a:cubicBezTo>
                    <a:pt x="52027" y="8636"/>
                    <a:pt x="52158" y="8557"/>
                    <a:pt x="52368" y="8505"/>
                  </a:cubicBezTo>
                  <a:cubicBezTo>
                    <a:pt x="52578" y="8426"/>
                    <a:pt x="52867" y="8347"/>
                    <a:pt x="53156" y="8295"/>
                  </a:cubicBezTo>
                  <a:cubicBezTo>
                    <a:pt x="53287" y="8242"/>
                    <a:pt x="53445" y="8216"/>
                    <a:pt x="53576" y="8164"/>
                  </a:cubicBezTo>
                  <a:cubicBezTo>
                    <a:pt x="53707" y="8137"/>
                    <a:pt x="53838" y="8085"/>
                    <a:pt x="53943" y="8059"/>
                  </a:cubicBezTo>
                  <a:cubicBezTo>
                    <a:pt x="54048" y="8032"/>
                    <a:pt x="54127" y="8006"/>
                    <a:pt x="54180" y="7980"/>
                  </a:cubicBezTo>
                  <a:cubicBezTo>
                    <a:pt x="54258" y="7980"/>
                    <a:pt x="54284" y="7954"/>
                    <a:pt x="54285" y="7954"/>
                  </a:cubicBezTo>
                  <a:close/>
                  <a:moveTo>
                    <a:pt x="2618" y="5408"/>
                  </a:moveTo>
                  <a:cubicBezTo>
                    <a:pt x="2586" y="5425"/>
                    <a:pt x="2543" y="5450"/>
                    <a:pt x="2494" y="5486"/>
                  </a:cubicBezTo>
                  <a:cubicBezTo>
                    <a:pt x="2442" y="5512"/>
                    <a:pt x="2389" y="5539"/>
                    <a:pt x="2310" y="5591"/>
                  </a:cubicBezTo>
                  <a:cubicBezTo>
                    <a:pt x="2232" y="5644"/>
                    <a:pt x="2179" y="5696"/>
                    <a:pt x="2127" y="5801"/>
                  </a:cubicBezTo>
                  <a:cubicBezTo>
                    <a:pt x="2074" y="5880"/>
                    <a:pt x="1995" y="5985"/>
                    <a:pt x="1917" y="6064"/>
                  </a:cubicBezTo>
                  <a:cubicBezTo>
                    <a:pt x="1812" y="6142"/>
                    <a:pt x="1707" y="6221"/>
                    <a:pt x="1602" y="6300"/>
                  </a:cubicBezTo>
                  <a:cubicBezTo>
                    <a:pt x="1497" y="6379"/>
                    <a:pt x="1392" y="6431"/>
                    <a:pt x="1287" y="6536"/>
                  </a:cubicBezTo>
                  <a:cubicBezTo>
                    <a:pt x="1182" y="6615"/>
                    <a:pt x="1103" y="6720"/>
                    <a:pt x="1050" y="6851"/>
                  </a:cubicBezTo>
                  <a:cubicBezTo>
                    <a:pt x="998" y="6956"/>
                    <a:pt x="972" y="7087"/>
                    <a:pt x="945" y="7219"/>
                  </a:cubicBezTo>
                  <a:cubicBezTo>
                    <a:pt x="919" y="7376"/>
                    <a:pt x="867" y="7507"/>
                    <a:pt x="788" y="7639"/>
                  </a:cubicBezTo>
                  <a:cubicBezTo>
                    <a:pt x="709" y="7744"/>
                    <a:pt x="631" y="7822"/>
                    <a:pt x="578" y="7954"/>
                  </a:cubicBezTo>
                  <a:cubicBezTo>
                    <a:pt x="526" y="8032"/>
                    <a:pt x="473" y="8137"/>
                    <a:pt x="447" y="8242"/>
                  </a:cubicBezTo>
                  <a:cubicBezTo>
                    <a:pt x="368" y="8426"/>
                    <a:pt x="316" y="8610"/>
                    <a:pt x="263" y="8715"/>
                  </a:cubicBezTo>
                  <a:cubicBezTo>
                    <a:pt x="237" y="8846"/>
                    <a:pt x="211" y="8925"/>
                    <a:pt x="211" y="8925"/>
                  </a:cubicBezTo>
                  <a:cubicBezTo>
                    <a:pt x="211" y="8925"/>
                    <a:pt x="237" y="8636"/>
                    <a:pt x="368" y="8216"/>
                  </a:cubicBezTo>
                  <a:cubicBezTo>
                    <a:pt x="421" y="8111"/>
                    <a:pt x="447" y="8006"/>
                    <a:pt x="499" y="7901"/>
                  </a:cubicBezTo>
                  <a:cubicBezTo>
                    <a:pt x="552" y="7796"/>
                    <a:pt x="631" y="7665"/>
                    <a:pt x="683" y="7560"/>
                  </a:cubicBezTo>
                  <a:cubicBezTo>
                    <a:pt x="762" y="7455"/>
                    <a:pt x="788" y="7350"/>
                    <a:pt x="814" y="7219"/>
                  </a:cubicBezTo>
                  <a:cubicBezTo>
                    <a:pt x="840" y="7087"/>
                    <a:pt x="867" y="6930"/>
                    <a:pt x="919" y="6799"/>
                  </a:cubicBezTo>
                  <a:cubicBezTo>
                    <a:pt x="998" y="6641"/>
                    <a:pt x="1103" y="6536"/>
                    <a:pt x="1208" y="6431"/>
                  </a:cubicBezTo>
                  <a:cubicBezTo>
                    <a:pt x="1313" y="6352"/>
                    <a:pt x="1418" y="6274"/>
                    <a:pt x="1549" y="6195"/>
                  </a:cubicBezTo>
                  <a:cubicBezTo>
                    <a:pt x="1654" y="6142"/>
                    <a:pt x="1759" y="6064"/>
                    <a:pt x="1864" y="5985"/>
                  </a:cubicBezTo>
                  <a:cubicBezTo>
                    <a:pt x="1943" y="5932"/>
                    <a:pt x="2022" y="5854"/>
                    <a:pt x="2074" y="5749"/>
                  </a:cubicBezTo>
                  <a:cubicBezTo>
                    <a:pt x="2127" y="5670"/>
                    <a:pt x="2205" y="5591"/>
                    <a:pt x="2284" y="5539"/>
                  </a:cubicBezTo>
                  <a:cubicBezTo>
                    <a:pt x="2363" y="5512"/>
                    <a:pt x="2442" y="5486"/>
                    <a:pt x="2494" y="5460"/>
                  </a:cubicBezTo>
                  <a:cubicBezTo>
                    <a:pt x="2542" y="5436"/>
                    <a:pt x="2590" y="5412"/>
                    <a:pt x="2618" y="5408"/>
                  </a:cubicBezTo>
                  <a:close/>
                  <a:moveTo>
                    <a:pt x="26880" y="6904"/>
                  </a:moveTo>
                  <a:cubicBezTo>
                    <a:pt x="26880" y="6904"/>
                    <a:pt x="26880" y="6956"/>
                    <a:pt x="26906" y="7035"/>
                  </a:cubicBezTo>
                  <a:cubicBezTo>
                    <a:pt x="26906" y="7087"/>
                    <a:pt x="26933" y="7140"/>
                    <a:pt x="26959" y="7192"/>
                  </a:cubicBezTo>
                  <a:cubicBezTo>
                    <a:pt x="26985" y="7245"/>
                    <a:pt x="26985" y="7324"/>
                    <a:pt x="27038" y="7376"/>
                  </a:cubicBezTo>
                  <a:cubicBezTo>
                    <a:pt x="27064" y="7429"/>
                    <a:pt x="27116" y="7507"/>
                    <a:pt x="27169" y="7586"/>
                  </a:cubicBezTo>
                  <a:cubicBezTo>
                    <a:pt x="27221" y="7639"/>
                    <a:pt x="27248" y="7717"/>
                    <a:pt x="27326" y="7796"/>
                  </a:cubicBezTo>
                  <a:cubicBezTo>
                    <a:pt x="27379" y="7849"/>
                    <a:pt x="27431" y="7927"/>
                    <a:pt x="27510" y="8006"/>
                  </a:cubicBezTo>
                  <a:cubicBezTo>
                    <a:pt x="27589" y="8059"/>
                    <a:pt x="27668" y="8137"/>
                    <a:pt x="27746" y="8190"/>
                  </a:cubicBezTo>
                  <a:cubicBezTo>
                    <a:pt x="27878" y="8321"/>
                    <a:pt x="28035" y="8452"/>
                    <a:pt x="28193" y="8557"/>
                  </a:cubicBezTo>
                  <a:cubicBezTo>
                    <a:pt x="28350" y="8662"/>
                    <a:pt x="28481" y="8767"/>
                    <a:pt x="28613" y="8846"/>
                  </a:cubicBezTo>
                  <a:cubicBezTo>
                    <a:pt x="28823" y="8994"/>
                    <a:pt x="28966" y="9090"/>
                    <a:pt x="29014" y="9123"/>
                  </a:cubicBezTo>
                  <a:lnTo>
                    <a:pt x="29014" y="9123"/>
                  </a:lnTo>
                  <a:cubicBezTo>
                    <a:pt x="28996" y="9113"/>
                    <a:pt x="28962" y="9098"/>
                    <a:pt x="28901" y="9082"/>
                  </a:cubicBezTo>
                  <a:cubicBezTo>
                    <a:pt x="28822" y="9056"/>
                    <a:pt x="28717" y="9004"/>
                    <a:pt x="28560" y="8951"/>
                  </a:cubicBezTo>
                  <a:cubicBezTo>
                    <a:pt x="28298" y="8820"/>
                    <a:pt x="27930" y="8610"/>
                    <a:pt x="27615" y="8347"/>
                  </a:cubicBezTo>
                  <a:cubicBezTo>
                    <a:pt x="27536" y="8269"/>
                    <a:pt x="27458" y="8190"/>
                    <a:pt x="27379" y="8111"/>
                  </a:cubicBezTo>
                  <a:cubicBezTo>
                    <a:pt x="27300" y="8059"/>
                    <a:pt x="27248" y="7980"/>
                    <a:pt x="27195" y="7901"/>
                  </a:cubicBezTo>
                  <a:cubicBezTo>
                    <a:pt x="27116" y="7822"/>
                    <a:pt x="27090" y="7717"/>
                    <a:pt x="27038" y="7665"/>
                  </a:cubicBezTo>
                  <a:cubicBezTo>
                    <a:pt x="26985" y="7586"/>
                    <a:pt x="26959" y="7481"/>
                    <a:pt x="26933" y="7429"/>
                  </a:cubicBezTo>
                  <a:cubicBezTo>
                    <a:pt x="26906" y="7350"/>
                    <a:pt x="26906" y="7271"/>
                    <a:pt x="26880" y="7219"/>
                  </a:cubicBezTo>
                  <a:cubicBezTo>
                    <a:pt x="26854" y="7140"/>
                    <a:pt x="26880" y="7087"/>
                    <a:pt x="26880" y="7035"/>
                  </a:cubicBezTo>
                  <a:cubicBezTo>
                    <a:pt x="26880" y="6956"/>
                    <a:pt x="26880" y="6904"/>
                    <a:pt x="26880" y="6904"/>
                  </a:cubicBezTo>
                  <a:close/>
                  <a:moveTo>
                    <a:pt x="69300" y="9160"/>
                  </a:moveTo>
                  <a:lnTo>
                    <a:pt x="69300" y="9160"/>
                  </a:lnTo>
                  <a:cubicBezTo>
                    <a:pt x="69299" y="9161"/>
                    <a:pt x="69299" y="9161"/>
                    <a:pt x="69299" y="9161"/>
                  </a:cubicBezTo>
                  <a:cubicBezTo>
                    <a:pt x="69299" y="9161"/>
                    <a:pt x="69299" y="9161"/>
                    <a:pt x="69300" y="9160"/>
                  </a:cubicBezTo>
                  <a:close/>
                  <a:moveTo>
                    <a:pt x="54311" y="8610"/>
                  </a:moveTo>
                  <a:cubicBezTo>
                    <a:pt x="54311" y="8610"/>
                    <a:pt x="54285" y="8636"/>
                    <a:pt x="54232" y="8689"/>
                  </a:cubicBezTo>
                  <a:cubicBezTo>
                    <a:pt x="54180" y="8715"/>
                    <a:pt x="54101" y="8767"/>
                    <a:pt x="53996" y="8820"/>
                  </a:cubicBezTo>
                  <a:cubicBezTo>
                    <a:pt x="53786" y="8951"/>
                    <a:pt x="53497" y="9056"/>
                    <a:pt x="53208" y="9135"/>
                  </a:cubicBezTo>
                  <a:cubicBezTo>
                    <a:pt x="52920" y="9214"/>
                    <a:pt x="52631" y="9266"/>
                    <a:pt x="52421" y="9266"/>
                  </a:cubicBezTo>
                  <a:cubicBezTo>
                    <a:pt x="52185" y="9292"/>
                    <a:pt x="52027" y="9292"/>
                    <a:pt x="52027" y="9292"/>
                  </a:cubicBezTo>
                  <a:cubicBezTo>
                    <a:pt x="52027" y="9292"/>
                    <a:pt x="52185" y="9240"/>
                    <a:pt x="52395" y="9161"/>
                  </a:cubicBezTo>
                  <a:cubicBezTo>
                    <a:pt x="52605" y="9109"/>
                    <a:pt x="52893" y="9030"/>
                    <a:pt x="53182" y="8951"/>
                  </a:cubicBezTo>
                  <a:cubicBezTo>
                    <a:pt x="53313" y="8899"/>
                    <a:pt x="53445" y="8872"/>
                    <a:pt x="53576" y="8820"/>
                  </a:cubicBezTo>
                  <a:cubicBezTo>
                    <a:pt x="53707" y="8794"/>
                    <a:pt x="53838" y="8767"/>
                    <a:pt x="53943" y="8741"/>
                  </a:cubicBezTo>
                  <a:cubicBezTo>
                    <a:pt x="54048" y="8689"/>
                    <a:pt x="54153" y="8662"/>
                    <a:pt x="54206" y="8636"/>
                  </a:cubicBezTo>
                  <a:cubicBezTo>
                    <a:pt x="54258" y="8636"/>
                    <a:pt x="54311" y="8610"/>
                    <a:pt x="54311" y="8610"/>
                  </a:cubicBezTo>
                  <a:close/>
                  <a:moveTo>
                    <a:pt x="762" y="7822"/>
                  </a:moveTo>
                  <a:cubicBezTo>
                    <a:pt x="762" y="7822"/>
                    <a:pt x="735" y="7927"/>
                    <a:pt x="683" y="8059"/>
                  </a:cubicBezTo>
                  <a:cubicBezTo>
                    <a:pt x="631" y="8216"/>
                    <a:pt x="578" y="8400"/>
                    <a:pt x="499" y="8584"/>
                  </a:cubicBezTo>
                  <a:cubicBezTo>
                    <a:pt x="447" y="8767"/>
                    <a:pt x="394" y="8977"/>
                    <a:pt x="342" y="9109"/>
                  </a:cubicBezTo>
                  <a:cubicBezTo>
                    <a:pt x="289" y="9266"/>
                    <a:pt x="263" y="9345"/>
                    <a:pt x="263" y="9345"/>
                  </a:cubicBezTo>
                  <a:cubicBezTo>
                    <a:pt x="263" y="9345"/>
                    <a:pt x="289" y="9240"/>
                    <a:pt x="316" y="9109"/>
                  </a:cubicBezTo>
                  <a:cubicBezTo>
                    <a:pt x="342" y="8951"/>
                    <a:pt x="394" y="8767"/>
                    <a:pt x="447" y="8557"/>
                  </a:cubicBezTo>
                  <a:cubicBezTo>
                    <a:pt x="499" y="8374"/>
                    <a:pt x="578" y="8190"/>
                    <a:pt x="657" y="8059"/>
                  </a:cubicBezTo>
                  <a:cubicBezTo>
                    <a:pt x="709" y="7901"/>
                    <a:pt x="762" y="7822"/>
                    <a:pt x="762" y="7822"/>
                  </a:cubicBezTo>
                  <a:close/>
                  <a:moveTo>
                    <a:pt x="25620" y="7219"/>
                  </a:moveTo>
                  <a:cubicBezTo>
                    <a:pt x="25620" y="7219"/>
                    <a:pt x="25594" y="7376"/>
                    <a:pt x="25568" y="7586"/>
                  </a:cubicBezTo>
                  <a:cubicBezTo>
                    <a:pt x="25541" y="7691"/>
                    <a:pt x="25515" y="7822"/>
                    <a:pt x="25515" y="7954"/>
                  </a:cubicBezTo>
                  <a:cubicBezTo>
                    <a:pt x="25515" y="8006"/>
                    <a:pt x="25515" y="8085"/>
                    <a:pt x="25515" y="8164"/>
                  </a:cubicBezTo>
                  <a:cubicBezTo>
                    <a:pt x="25489" y="8242"/>
                    <a:pt x="25515" y="8295"/>
                    <a:pt x="25515" y="8374"/>
                  </a:cubicBezTo>
                  <a:cubicBezTo>
                    <a:pt x="25515" y="8531"/>
                    <a:pt x="25541" y="8662"/>
                    <a:pt x="25541" y="8794"/>
                  </a:cubicBezTo>
                  <a:cubicBezTo>
                    <a:pt x="25568" y="8872"/>
                    <a:pt x="25568" y="8925"/>
                    <a:pt x="25568" y="8977"/>
                  </a:cubicBezTo>
                  <a:cubicBezTo>
                    <a:pt x="25594" y="9056"/>
                    <a:pt x="25594" y="9109"/>
                    <a:pt x="25620" y="9161"/>
                  </a:cubicBezTo>
                  <a:cubicBezTo>
                    <a:pt x="25620" y="9214"/>
                    <a:pt x="25620" y="9266"/>
                    <a:pt x="25646" y="9319"/>
                  </a:cubicBezTo>
                  <a:cubicBezTo>
                    <a:pt x="25646" y="9345"/>
                    <a:pt x="25673" y="9397"/>
                    <a:pt x="25673" y="9424"/>
                  </a:cubicBezTo>
                  <a:cubicBezTo>
                    <a:pt x="25699" y="9476"/>
                    <a:pt x="25699" y="9529"/>
                    <a:pt x="25699" y="9529"/>
                  </a:cubicBezTo>
                  <a:cubicBezTo>
                    <a:pt x="25699" y="9529"/>
                    <a:pt x="25673" y="9502"/>
                    <a:pt x="25646" y="9450"/>
                  </a:cubicBezTo>
                  <a:cubicBezTo>
                    <a:pt x="25594" y="9371"/>
                    <a:pt x="25541" y="9292"/>
                    <a:pt x="25515" y="9187"/>
                  </a:cubicBezTo>
                  <a:cubicBezTo>
                    <a:pt x="25489" y="9135"/>
                    <a:pt x="25463" y="9082"/>
                    <a:pt x="25436" y="9030"/>
                  </a:cubicBezTo>
                  <a:cubicBezTo>
                    <a:pt x="25410" y="8951"/>
                    <a:pt x="25410" y="8899"/>
                    <a:pt x="25384" y="8820"/>
                  </a:cubicBezTo>
                  <a:cubicBezTo>
                    <a:pt x="25358" y="8767"/>
                    <a:pt x="25358" y="8689"/>
                    <a:pt x="25331" y="8610"/>
                  </a:cubicBezTo>
                  <a:cubicBezTo>
                    <a:pt x="25331" y="8531"/>
                    <a:pt x="25331" y="8452"/>
                    <a:pt x="25331" y="8374"/>
                  </a:cubicBezTo>
                  <a:cubicBezTo>
                    <a:pt x="25331" y="8216"/>
                    <a:pt x="25331" y="8085"/>
                    <a:pt x="25358" y="7927"/>
                  </a:cubicBezTo>
                  <a:cubicBezTo>
                    <a:pt x="25358" y="7849"/>
                    <a:pt x="25384" y="7796"/>
                    <a:pt x="25384" y="7717"/>
                  </a:cubicBezTo>
                  <a:cubicBezTo>
                    <a:pt x="25410" y="7665"/>
                    <a:pt x="25436" y="7612"/>
                    <a:pt x="25463" y="7560"/>
                  </a:cubicBezTo>
                  <a:cubicBezTo>
                    <a:pt x="25541" y="7350"/>
                    <a:pt x="25620" y="7219"/>
                    <a:pt x="25620" y="7219"/>
                  </a:cubicBezTo>
                  <a:close/>
                  <a:moveTo>
                    <a:pt x="24990" y="7560"/>
                  </a:moveTo>
                  <a:lnTo>
                    <a:pt x="24990" y="7560"/>
                  </a:lnTo>
                  <a:cubicBezTo>
                    <a:pt x="24990" y="7560"/>
                    <a:pt x="24964" y="7717"/>
                    <a:pt x="24911" y="7927"/>
                  </a:cubicBezTo>
                  <a:cubicBezTo>
                    <a:pt x="24911" y="8032"/>
                    <a:pt x="24885" y="8164"/>
                    <a:pt x="24885" y="8295"/>
                  </a:cubicBezTo>
                  <a:cubicBezTo>
                    <a:pt x="24859" y="8347"/>
                    <a:pt x="24859" y="8426"/>
                    <a:pt x="24859" y="8505"/>
                  </a:cubicBezTo>
                  <a:cubicBezTo>
                    <a:pt x="24859" y="8557"/>
                    <a:pt x="24859" y="8636"/>
                    <a:pt x="24859" y="8715"/>
                  </a:cubicBezTo>
                  <a:cubicBezTo>
                    <a:pt x="24885" y="8846"/>
                    <a:pt x="24885" y="9004"/>
                    <a:pt x="24911" y="9135"/>
                  </a:cubicBezTo>
                  <a:cubicBezTo>
                    <a:pt x="24911" y="9214"/>
                    <a:pt x="24938" y="9266"/>
                    <a:pt x="24938" y="9319"/>
                  </a:cubicBezTo>
                  <a:cubicBezTo>
                    <a:pt x="24938" y="9397"/>
                    <a:pt x="24964" y="9450"/>
                    <a:pt x="24964" y="9502"/>
                  </a:cubicBezTo>
                  <a:cubicBezTo>
                    <a:pt x="24990" y="9555"/>
                    <a:pt x="24990" y="9607"/>
                    <a:pt x="25016" y="9660"/>
                  </a:cubicBezTo>
                  <a:cubicBezTo>
                    <a:pt x="25016" y="9686"/>
                    <a:pt x="25016" y="9739"/>
                    <a:pt x="25043" y="9765"/>
                  </a:cubicBezTo>
                  <a:cubicBezTo>
                    <a:pt x="25043" y="9817"/>
                    <a:pt x="25069" y="9870"/>
                    <a:pt x="25069" y="9870"/>
                  </a:cubicBezTo>
                  <a:cubicBezTo>
                    <a:pt x="25069" y="9870"/>
                    <a:pt x="25043" y="9844"/>
                    <a:pt x="24990" y="9765"/>
                  </a:cubicBezTo>
                  <a:cubicBezTo>
                    <a:pt x="24964" y="9712"/>
                    <a:pt x="24911" y="9634"/>
                    <a:pt x="24885" y="9529"/>
                  </a:cubicBezTo>
                  <a:cubicBezTo>
                    <a:pt x="24859" y="9476"/>
                    <a:pt x="24833" y="9424"/>
                    <a:pt x="24806" y="9371"/>
                  </a:cubicBezTo>
                  <a:cubicBezTo>
                    <a:pt x="24780" y="9292"/>
                    <a:pt x="24754" y="9240"/>
                    <a:pt x="24754" y="9161"/>
                  </a:cubicBezTo>
                  <a:cubicBezTo>
                    <a:pt x="24728" y="9082"/>
                    <a:pt x="24701" y="9030"/>
                    <a:pt x="24701" y="8951"/>
                  </a:cubicBezTo>
                  <a:cubicBezTo>
                    <a:pt x="24701" y="8872"/>
                    <a:pt x="24675" y="8794"/>
                    <a:pt x="24675" y="8715"/>
                  </a:cubicBezTo>
                  <a:cubicBezTo>
                    <a:pt x="24675" y="8557"/>
                    <a:pt x="24675" y="8400"/>
                    <a:pt x="24728" y="8269"/>
                  </a:cubicBezTo>
                  <a:cubicBezTo>
                    <a:pt x="24728" y="8190"/>
                    <a:pt x="24754" y="8137"/>
                    <a:pt x="24754" y="8059"/>
                  </a:cubicBezTo>
                  <a:cubicBezTo>
                    <a:pt x="24780" y="8006"/>
                    <a:pt x="24806" y="7954"/>
                    <a:pt x="24806" y="7901"/>
                  </a:cubicBezTo>
                  <a:cubicBezTo>
                    <a:pt x="24885" y="7691"/>
                    <a:pt x="24990" y="7560"/>
                    <a:pt x="24990" y="7560"/>
                  </a:cubicBezTo>
                  <a:close/>
                  <a:moveTo>
                    <a:pt x="62422" y="4987"/>
                  </a:moveTo>
                  <a:cubicBezTo>
                    <a:pt x="63419" y="6379"/>
                    <a:pt x="64102" y="8584"/>
                    <a:pt x="65834" y="10027"/>
                  </a:cubicBezTo>
                  <a:cubicBezTo>
                    <a:pt x="64994" y="9791"/>
                    <a:pt x="64023" y="9555"/>
                    <a:pt x="63131" y="9502"/>
                  </a:cubicBezTo>
                  <a:cubicBezTo>
                    <a:pt x="62658" y="9292"/>
                    <a:pt x="62002" y="9056"/>
                    <a:pt x="61372" y="8977"/>
                  </a:cubicBezTo>
                  <a:cubicBezTo>
                    <a:pt x="60243" y="8846"/>
                    <a:pt x="58406" y="8164"/>
                    <a:pt x="57513" y="6799"/>
                  </a:cubicBezTo>
                  <a:cubicBezTo>
                    <a:pt x="58983" y="5854"/>
                    <a:pt x="61661" y="5171"/>
                    <a:pt x="62422" y="4987"/>
                  </a:cubicBezTo>
                  <a:close/>
                  <a:moveTo>
                    <a:pt x="50426" y="3544"/>
                  </a:moveTo>
                  <a:cubicBezTo>
                    <a:pt x="50452" y="3622"/>
                    <a:pt x="50452" y="3727"/>
                    <a:pt x="50478" y="3885"/>
                  </a:cubicBezTo>
                  <a:cubicBezTo>
                    <a:pt x="50557" y="4174"/>
                    <a:pt x="50662" y="4594"/>
                    <a:pt x="50820" y="5119"/>
                  </a:cubicBezTo>
                  <a:cubicBezTo>
                    <a:pt x="50951" y="5617"/>
                    <a:pt x="51108" y="6221"/>
                    <a:pt x="51240" y="6851"/>
                  </a:cubicBezTo>
                  <a:cubicBezTo>
                    <a:pt x="51318" y="7192"/>
                    <a:pt x="51371" y="7534"/>
                    <a:pt x="51423" y="7849"/>
                  </a:cubicBezTo>
                  <a:cubicBezTo>
                    <a:pt x="51476" y="8216"/>
                    <a:pt x="51528" y="8557"/>
                    <a:pt x="51555" y="8899"/>
                  </a:cubicBezTo>
                  <a:cubicBezTo>
                    <a:pt x="51633" y="9607"/>
                    <a:pt x="51686" y="10316"/>
                    <a:pt x="51712" y="10972"/>
                  </a:cubicBezTo>
                  <a:cubicBezTo>
                    <a:pt x="51738" y="11629"/>
                    <a:pt x="51765" y="12232"/>
                    <a:pt x="51765" y="12757"/>
                  </a:cubicBezTo>
                  <a:cubicBezTo>
                    <a:pt x="51791" y="13282"/>
                    <a:pt x="51791" y="13729"/>
                    <a:pt x="51843" y="14017"/>
                  </a:cubicBezTo>
                  <a:cubicBezTo>
                    <a:pt x="51843" y="14175"/>
                    <a:pt x="51870" y="14306"/>
                    <a:pt x="51896" y="14385"/>
                  </a:cubicBezTo>
                  <a:cubicBezTo>
                    <a:pt x="51896" y="14411"/>
                    <a:pt x="51896" y="14437"/>
                    <a:pt x="51922" y="14464"/>
                  </a:cubicBezTo>
                  <a:cubicBezTo>
                    <a:pt x="51896" y="14437"/>
                    <a:pt x="51896" y="14411"/>
                    <a:pt x="51870" y="14385"/>
                  </a:cubicBezTo>
                  <a:cubicBezTo>
                    <a:pt x="51843" y="14306"/>
                    <a:pt x="51817" y="14175"/>
                    <a:pt x="51791" y="14044"/>
                  </a:cubicBezTo>
                  <a:cubicBezTo>
                    <a:pt x="51712" y="13729"/>
                    <a:pt x="51660" y="13309"/>
                    <a:pt x="51607" y="12784"/>
                  </a:cubicBezTo>
                  <a:cubicBezTo>
                    <a:pt x="51555" y="12259"/>
                    <a:pt x="51502" y="11629"/>
                    <a:pt x="51450" y="10972"/>
                  </a:cubicBezTo>
                  <a:cubicBezTo>
                    <a:pt x="51397" y="10316"/>
                    <a:pt x="51345" y="9634"/>
                    <a:pt x="51266" y="8925"/>
                  </a:cubicBezTo>
                  <a:cubicBezTo>
                    <a:pt x="51240" y="8584"/>
                    <a:pt x="51213" y="8242"/>
                    <a:pt x="51161" y="7901"/>
                  </a:cubicBezTo>
                  <a:cubicBezTo>
                    <a:pt x="51108" y="7560"/>
                    <a:pt x="51056" y="7219"/>
                    <a:pt x="51003" y="6904"/>
                  </a:cubicBezTo>
                  <a:cubicBezTo>
                    <a:pt x="50951" y="6589"/>
                    <a:pt x="50872" y="6274"/>
                    <a:pt x="50820" y="5985"/>
                  </a:cubicBezTo>
                  <a:cubicBezTo>
                    <a:pt x="50767" y="5670"/>
                    <a:pt x="50715" y="5407"/>
                    <a:pt x="50662" y="5145"/>
                  </a:cubicBezTo>
                  <a:cubicBezTo>
                    <a:pt x="50557" y="4620"/>
                    <a:pt x="50478" y="4200"/>
                    <a:pt x="50426" y="3885"/>
                  </a:cubicBezTo>
                  <a:cubicBezTo>
                    <a:pt x="50426" y="3727"/>
                    <a:pt x="50426" y="3622"/>
                    <a:pt x="50426" y="3544"/>
                  </a:cubicBezTo>
                  <a:close/>
                  <a:moveTo>
                    <a:pt x="55230" y="14647"/>
                  </a:moveTo>
                  <a:cubicBezTo>
                    <a:pt x="55361" y="14647"/>
                    <a:pt x="55466" y="14647"/>
                    <a:pt x="55597" y="14674"/>
                  </a:cubicBezTo>
                  <a:lnTo>
                    <a:pt x="55938" y="14674"/>
                  </a:lnTo>
                  <a:cubicBezTo>
                    <a:pt x="56043" y="14700"/>
                    <a:pt x="56175" y="14700"/>
                    <a:pt x="56280" y="14726"/>
                  </a:cubicBezTo>
                  <a:cubicBezTo>
                    <a:pt x="56385" y="14726"/>
                    <a:pt x="56516" y="14752"/>
                    <a:pt x="56621" y="14779"/>
                  </a:cubicBezTo>
                  <a:cubicBezTo>
                    <a:pt x="56857" y="14805"/>
                    <a:pt x="57067" y="14857"/>
                    <a:pt x="57303" y="14936"/>
                  </a:cubicBezTo>
                  <a:cubicBezTo>
                    <a:pt x="57513" y="14989"/>
                    <a:pt x="57723" y="15067"/>
                    <a:pt x="57933" y="15146"/>
                  </a:cubicBezTo>
                  <a:cubicBezTo>
                    <a:pt x="58091" y="15146"/>
                    <a:pt x="58222" y="15120"/>
                    <a:pt x="58353" y="15120"/>
                  </a:cubicBezTo>
                  <a:lnTo>
                    <a:pt x="59692" y="15120"/>
                  </a:lnTo>
                  <a:cubicBezTo>
                    <a:pt x="60296" y="15146"/>
                    <a:pt x="60873" y="15172"/>
                    <a:pt x="61477" y="15225"/>
                  </a:cubicBezTo>
                  <a:cubicBezTo>
                    <a:pt x="61074" y="15225"/>
                    <a:pt x="60684" y="15213"/>
                    <a:pt x="60289" y="15213"/>
                  </a:cubicBezTo>
                  <a:cubicBezTo>
                    <a:pt x="60092" y="15213"/>
                    <a:pt x="59893" y="15216"/>
                    <a:pt x="59692" y="15225"/>
                  </a:cubicBezTo>
                  <a:lnTo>
                    <a:pt x="58799" y="15225"/>
                  </a:lnTo>
                  <a:cubicBezTo>
                    <a:pt x="58668" y="15225"/>
                    <a:pt x="58511" y="15225"/>
                    <a:pt x="58379" y="15251"/>
                  </a:cubicBezTo>
                  <a:cubicBezTo>
                    <a:pt x="58222" y="15251"/>
                    <a:pt x="58064" y="15277"/>
                    <a:pt x="57933" y="15277"/>
                  </a:cubicBezTo>
                  <a:lnTo>
                    <a:pt x="57907" y="15304"/>
                  </a:lnTo>
                  <a:lnTo>
                    <a:pt x="57907" y="15277"/>
                  </a:lnTo>
                  <a:cubicBezTo>
                    <a:pt x="57802" y="15251"/>
                    <a:pt x="57697" y="15199"/>
                    <a:pt x="57566" y="15172"/>
                  </a:cubicBezTo>
                  <a:cubicBezTo>
                    <a:pt x="57461" y="15146"/>
                    <a:pt x="57356" y="15120"/>
                    <a:pt x="57251" y="15094"/>
                  </a:cubicBezTo>
                  <a:cubicBezTo>
                    <a:pt x="57041" y="15041"/>
                    <a:pt x="56804" y="14989"/>
                    <a:pt x="56595" y="14962"/>
                  </a:cubicBezTo>
                  <a:cubicBezTo>
                    <a:pt x="56358" y="14910"/>
                    <a:pt x="56148" y="14884"/>
                    <a:pt x="55912" y="14884"/>
                  </a:cubicBezTo>
                  <a:cubicBezTo>
                    <a:pt x="55807" y="14857"/>
                    <a:pt x="55702" y="14857"/>
                    <a:pt x="55571" y="14857"/>
                  </a:cubicBezTo>
                  <a:cubicBezTo>
                    <a:pt x="55466" y="14831"/>
                    <a:pt x="55361" y="14831"/>
                    <a:pt x="55230" y="14831"/>
                  </a:cubicBezTo>
                  <a:lnTo>
                    <a:pt x="54547" y="14831"/>
                  </a:lnTo>
                  <a:cubicBezTo>
                    <a:pt x="54442" y="14857"/>
                    <a:pt x="54337" y="14857"/>
                    <a:pt x="54232" y="14857"/>
                  </a:cubicBezTo>
                  <a:cubicBezTo>
                    <a:pt x="54101" y="14884"/>
                    <a:pt x="53996" y="14884"/>
                    <a:pt x="53891" y="14884"/>
                  </a:cubicBezTo>
                  <a:cubicBezTo>
                    <a:pt x="53655" y="14910"/>
                    <a:pt x="53418" y="14962"/>
                    <a:pt x="53208" y="14962"/>
                  </a:cubicBezTo>
                  <a:cubicBezTo>
                    <a:pt x="53110" y="14973"/>
                    <a:pt x="53013" y="14980"/>
                    <a:pt x="52915" y="14980"/>
                  </a:cubicBezTo>
                  <a:cubicBezTo>
                    <a:pt x="52776" y="14980"/>
                    <a:pt x="52638" y="14967"/>
                    <a:pt x="52500" y="14936"/>
                  </a:cubicBezTo>
                  <a:lnTo>
                    <a:pt x="52500" y="14936"/>
                  </a:lnTo>
                  <a:cubicBezTo>
                    <a:pt x="52543" y="14945"/>
                    <a:pt x="52584" y="14948"/>
                    <a:pt x="52623" y="14948"/>
                  </a:cubicBezTo>
                  <a:cubicBezTo>
                    <a:pt x="52701" y="14948"/>
                    <a:pt x="52771" y="14936"/>
                    <a:pt x="52841" y="14936"/>
                  </a:cubicBezTo>
                  <a:cubicBezTo>
                    <a:pt x="52972" y="14936"/>
                    <a:pt x="53077" y="14910"/>
                    <a:pt x="53182" y="14910"/>
                  </a:cubicBezTo>
                  <a:lnTo>
                    <a:pt x="53865" y="14779"/>
                  </a:lnTo>
                  <a:cubicBezTo>
                    <a:pt x="53970" y="14752"/>
                    <a:pt x="54101" y="14726"/>
                    <a:pt x="54206" y="14726"/>
                  </a:cubicBezTo>
                  <a:cubicBezTo>
                    <a:pt x="54311" y="14700"/>
                    <a:pt x="54442" y="14674"/>
                    <a:pt x="54547" y="14674"/>
                  </a:cubicBezTo>
                  <a:lnTo>
                    <a:pt x="54888" y="14647"/>
                  </a:lnTo>
                  <a:close/>
                  <a:moveTo>
                    <a:pt x="12259" y="14033"/>
                  </a:moveTo>
                  <a:cubicBezTo>
                    <a:pt x="12386" y="14033"/>
                    <a:pt x="12518" y="14045"/>
                    <a:pt x="12653" y="14070"/>
                  </a:cubicBezTo>
                  <a:cubicBezTo>
                    <a:pt x="12863" y="14096"/>
                    <a:pt x="13073" y="14149"/>
                    <a:pt x="13283" y="14254"/>
                  </a:cubicBezTo>
                  <a:cubicBezTo>
                    <a:pt x="13493" y="14332"/>
                    <a:pt x="13677" y="14464"/>
                    <a:pt x="13860" y="14621"/>
                  </a:cubicBezTo>
                  <a:cubicBezTo>
                    <a:pt x="13887" y="14647"/>
                    <a:pt x="13939" y="14700"/>
                    <a:pt x="13992" y="14752"/>
                  </a:cubicBezTo>
                  <a:lnTo>
                    <a:pt x="14097" y="14857"/>
                  </a:lnTo>
                  <a:cubicBezTo>
                    <a:pt x="14149" y="14936"/>
                    <a:pt x="14228" y="15015"/>
                    <a:pt x="14280" y="15094"/>
                  </a:cubicBezTo>
                  <a:cubicBezTo>
                    <a:pt x="14412" y="15251"/>
                    <a:pt x="14517" y="15409"/>
                    <a:pt x="14595" y="15592"/>
                  </a:cubicBezTo>
                  <a:cubicBezTo>
                    <a:pt x="14700" y="15750"/>
                    <a:pt x="14779" y="15934"/>
                    <a:pt x="14858" y="16091"/>
                  </a:cubicBezTo>
                  <a:cubicBezTo>
                    <a:pt x="14910" y="16249"/>
                    <a:pt x="14963" y="16406"/>
                    <a:pt x="14989" y="16564"/>
                  </a:cubicBezTo>
                  <a:cubicBezTo>
                    <a:pt x="15041" y="16721"/>
                    <a:pt x="15041" y="16879"/>
                    <a:pt x="15041" y="17010"/>
                  </a:cubicBezTo>
                  <a:cubicBezTo>
                    <a:pt x="15041" y="17141"/>
                    <a:pt x="15041" y="17246"/>
                    <a:pt x="15015" y="17325"/>
                  </a:cubicBezTo>
                  <a:cubicBezTo>
                    <a:pt x="14989" y="17430"/>
                    <a:pt x="14963" y="17482"/>
                    <a:pt x="14963" y="17535"/>
                  </a:cubicBezTo>
                  <a:cubicBezTo>
                    <a:pt x="14936" y="17587"/>
                    <a:pt x="14936" y="17587"/>
                    <a:pt x="14936" y="17587"/>
                  </a:cubicBezTo>
                  <a:cubicBezTo>
                    <a:pt x="14936" y="17587"/>
                    <a:pt x="14910" y="17587"/>
                    <a:pt x="14910" y="17535"/>
                  </a:cubicBezTo>
                  <a:cubicBezTo>
                    <a:pt x="14910" y="17482"/>
                    <a:pt x="14884" y="17403"/>
                    <a:pt x="14858" y="17351"/>
                  </a:cubicBezTo>
                  <a:cubicBezTo>
                    <a:pt x="14805" y="17272"/>
                    <a:pt x="14779" y="17167"/>
                    <a:pt x="14726" y="17089"/>
                  </a:cubicBezTo>
                  <a:cubicBezTo>
                    <a:pt x="14674" y="16984"/>
                    <a:pt x="14595" y="16879"/>
                    <a:pt x="14543" y="16747"/>
                  </a:cubicBezTo>
                  <a:cubicBezTo>
                    <a:pt x="14385" y="16537"/>
                    <a:pt x="14202" y="16301"/>
                    <a:pt x="13965" y="16039"/>
                  </a:cubicBezTo>
                  <a:cubicBezTo>
                    <a:pt x="13860" y="15907"/>
                    <a:pt x="13729" y="15776"/>
                    <a:pt x="13624" y="15671"/>
                  </a:cubicBezTo>
                  <a:cubicBezTo>
                    <a:pt x="13545" y="15592"/>
                    <a:pt x="13493" y="15540"/>
                    <a:pt x="13440" y="15461"/>
                  </a:cubicBezTo>
                  <a:lnTo>
                    <a:pt x="13335" y="15382"/>
                  </a:lnTo>
                  <a:cubicBezTo>
                    <a:pt x="13309" y="15356"/>
                    <a:pt x="13283" y="15330"/>
                    <a:pt x="13257" y="15304"/>
                  </a:cubicBezTo>
                  <a:cubicBezTo>
                    <a:pt x="13152" y="15225"/>
                    <a:pt x="13020" y="15120"/>
                    <a:pt x="12889" y="15067"/>
                  </a:cubicBezTo>
                  <a:cubicBezTo>
                    <a:pt x="12758" y="14989"/>
                    <a:pt x="12600" y="14936"/>
                    <a:pt x="12469" y="14884"/>
                  </a:cubicBezTo>
                  <a:cubicBezTo>
                    <a:pt x="12180" y="14779"/>
                    <a:pt x="11892" y="14726"/>
                    <a:pt x="11629" y="14726"/>
                  </a:cubicBezTo>
                  <a:cubicBezTo>
                    <a:pt x="11566" y="14719"/>
                    <a:pt x="11502" y="14716"/>
                    <a:pt x="11441" y="14716"/>
                  </a:cubicBezTo>
                  <a:cubicBezTo>
                    <a:pt x="11272" y="14716"/>
                    <a:pt x="11114" y="14740"/>
                    <a:pt x="10999" y="14779"/>
                  </a:cubicBezTo>
                  <a:cubicBezTo>
                    <a:pt x="10920" y="14805"/>
                    <a:pt x="10868" y="14831"/>
                    <a:pt x="10815" y="14857"/>
                  </a:cubicBezTo>
                  <a:cubicBezTo>
                    <a:pt x="10763" y="14857"/>
                    <a:pt x="10737" y="14884"/>
                    <a:pt x="10737" y="14884"/>
                  </a:cubicBezTo>
                  <a:cubicBezTo>
                    <a:pt x="10737" y="14884"/>
                    <a:pt x="10763" y="14857"/>
                    <a:pt x="10789" y="14805"/>
                  </a:cubicBezTo>
                  <a:cubicBezTo>
                    <a:pt x="10789" y="14752"/>
                    <a:pt x="10842" y="14700"/>
                    <a:pt x="10894" y="14621"/>
                  </a:cubicBezTo>
                  <a:cubicBezTo>
                    <a:pt x="10947" y="14542"/>
                    <a:pt x="11025" y="14464"/>
                    <a:pt x="11130" y="14385"/>
                  </a:cubicBezTo>
                  <a:cubicBezTo>
                    <a:pt x="11235" y="14306"/>
                    <a:pt x="11393" y="14227"/>
                    <a:pt x="11524" y="14175"/>
                  </a:cubicBezTo>
                  <a:cubicBezTo>
                    <a:pt x="11738" y="14086"/>
                    <a:pt x="11988" y="14033"/>
                    <a:pt x="12259" y="14033"/>
                  </a:cubicBezTo>
                  <a:close/>
                  <a:moveTo>
                    <a:pt x="47775" y="7481"/>
                  </a:moveTo>
                  <a:cubicBezTo>
                    <a:pt x="47748" y="8111"/>
                    <a:pt x="47722" y="9450"/>
                    <a:pt x="47748" y="10290"/>
                  </a:cubicBezTo>
                  <a:cubicBezTo>
                    <a:pt x="47328" y="10526"/>
                    <a:pt x="46856" y="10815"/>
                    <a:pt x="46278" y="11130"/>
                  </a:cubicBezTo>
                  <a:cubicBezTo>
                    <a:pt x="44808" y="11944"/>
                    <a:pt x="43391" y="12390"/>
                    <a:pt x="41606" y="13151"/>
                  </a:cubicBezTo>
                  <a:cubicBezTo>
                    <a:pt x="41606" y="13151"/>
                    <a:pt x="41606" y="13125"/>
                    <a:pt x="41606" y="13099"/>
                  </a:cubicBezTo>
                  <a:cubicBezTo>
                    <a:pt x="41580" y="12994"/>
                    <a:pt x="41554" y="12889"/>
                    <a:pt x="41554" y="12784"/>
                  </a:cubicBezTo>
                  <a:cubicBezTo>
                    <a:pt x="41527" y="12705"/>
                    <a:pt x="41501" y="12600"/>
                    <a:pt x="41475" y="12495"/>
                  </a:cubicBezTo>
                  <a:cubicBezTo>
                    <a:pt x="41449" y="12416"/>
                    <a:pt x="41396" y="12337"/>
                    <a:pt x="41370" y="12259"/>
                  </a:cubicBezTo>
                  <a:cubicBezTo>
                    <a:pt x="41344" y="12154"/>
                    <a:pt x="41291" y="12075"/>
                    <a:pt x="41265" y="12022"/>
                  </a:cubicBezTo>
                  <a:cubicBezTo>
                    <a:pt x="41212" y="11944"/>
                    <a:pt x="41186" y="11865"/>
                    <a:pt x="41160" y="11812"/>
                  </a:cubicBezTo>
                  <a:cubicBezTo>
                    <a:pt x="41134" y="11734"/>
                    <a:pt x="41081" y="11681"/>
                    <a:pt x="41055" y="11655"/>
                  </a:cubicBezTo>
                  <a:cubicBezTo>
                    <a:pt x="41029" y="11602"/>
                    <a:pt x="41002" y="11550"/>
                    <a:pt x="40976" y="11524"/>
                  </a:cubicBezTo>
                  <a:cubicBezTo>
                    <a:pt x="40950" y="11445"/>
                    <a:pt x="40924" y="11419"/>
                    <a:pt x="40924" y="11419"/>
                  </a:cubicBezTo>
                  <a:lnTo>
                    <a:pt x="40924" y="11419"/>
                  </a:lnTo>
                  <a:cubicBezTo>
                    <a:pt x="40924" y="11419"/>
                    <a:pt x="40924" y="11445"/>
                    <a:pt x="40950" y="11524"/>
                  </a:cubicBezTo>
                  <a:cubicBezTo>
                    <a:pt x="40950" y="11576"/>
                    <a:pt x="40976" y="11629"/>
                    <a:pt x="40976" y="11681"/>
                  </a:cubicBezTo>
                  <a:cubicBezTo>
                    <a:pt x="40976" y="11734"/>
                    <a:pt x="41002" y="11786"/>
                    <a:pt x="41029" y="11865"/>
                  </a:cubicBezTo>
                  <a:cubicBezTo>
                    <a:pt x="41029" y="11917"/>
                    <a:pt x="41029" y="11996"/>
                    <a:pt x="41055" y="12075"/>
                  </a:cubicBezTo>
                  <a:cubicBezTo>
                    <a:pt x="41055" y="12154"/>
                    <a:pt x="41081" y="12232"/>
                    <a:pt x="41081" y="12311"/>
                  </a:cubicBezTo>
                  <a:cubicBezTo>
                    <a:pt x="41081" y="12390"/>
                    <a:pt x="41107" y="12495"/>
                    <a:pt x="41081" y="12574"/>
                  </a:cubicBezTo>
                  <a:cubicBezTo>
                    <a:pt x="41081" y="12652"/>
                    <a:pt x="41107" y="12757"/>
                    <a:pt x="41081" y="12836"/>
                  </a:cubicBezTo>
                  <a:cubicBezTo>
                    <a:pt x="41081" y="12915"/>
                    <a:pt x="41055" y="12994"/>
                    <a:pt x="41055" y="13072"/>
                  </a:cubicBezTo>
                  <a:cubicBezTo>
                    <a:pt x="41029" y="13099"/>
                    <a:pt x="41029" y="13151"/>
                    <a:pt x="41029" y="13177"/>
                  </a:cubicBezTo>
                  <a:cubicBezTo>
                    <a:pt x="41002" y="13230"/>
                    <a:pt x="41002" y="13256"/>
                    <a:pt x="40976" y="13282"/>
                  </a:cubicBezTo>
                  <a:cubicBezTo>
                    <a:pt x="40950" y="13361"/>
                    <a:pt x="40924" y="13414"/>
                    <a:pt x="40897" y="13466"/>
                  </a:cubicBezTo>
                  <a:cubicBezTo>
                    <a:pt x="40871" y="13466"/>
                    <a:pt x="40871" y="13492"/>
                    <a:pt x="40871" y="13492"/>
                  </a:cubicBezTo>
                  <a:cubicBezTo>
                    <a:pt x="39637" y="14070"/>
                    <a:pt x="38220" y="14831"/>
                    <a:pt x="36540" y="15960"/>
                  </a:cubicBezTo>
                  <a:cubicBezTo>
                    <a:pt x="35017" y="16984"/>
                    <a:pt x="33127" y="17482"/>
                    <a:pt x="32104" y="17692"/>
                  </a:cubicBezTo>
                  <a:cubicBezTo>
                    <a:pt x="32077" y="17325"/>
                    <a:pt x="32051" y="16800"/>
                    <a:pt x="32025" y="16249"/>
                  </a:cubicBezTo>
                  <a:cubicBezTo>
                    <a:pt x="32025" y="15776"/>
                    <a:pt x="31999" y="15330"/>
                    <a:pt x="31946" y="14962"/>
                  </a:cubicBezTo>
                  <a:cubicBezTo>
                    <a:pt x="31920" y="14621"/>
                    <a:pt x="31894" y="14385"/>
                    <a:pt x="31894" y="14385"/>
                  </a:cubicBezTo>
                  <a:cubicBezTo>
                    <a:pt x="31894" y="14385"/>
                    <a:pt x="31894" y="14621"/>
                    <a:pt x="31867" y="14962"/>
                  </a:cubicBezTo>
                  <a:cubicBezTo>
                    <a:pt x="31841" y="15330"/>
                    <a:pt x="31815" y="15776"/>
                    <a:pt x="31762" y="16249"/>
                  </a:cubicBezTo>
                  <a:cubicBezTo>
                    <a:pt x="31710" y="16616"/>
                    <a:pt x="31684" y="16957"/>
                    <a:pt x="31657" y="17272"/>
                  </a:cubicBezTo>
                  <a:cubicBezTo>
                    <a:pt x="31657" y="15881"/>
                    <a:pt x="31657" y="14674"/>
                    <a:pt x="31657" y="14201"/>
                  </a:cubicBezTo>
                  <a:cubicBezTo>
                    <a:pt x="32471" y="13912"/>
                    <a:pt x="33127" y="13702"/>
                    <a:pt x="33941" y="13177"/>
                  </a:cubicBezTo>
                  <a:cubicBezTo>
                    <a:pt x="36172" y="11707"/>
                    <a:pt x="38062" y="12154"/>
                    <a:pt x="40241" y="10605"/>
                  </a:cubicBezTo>
                  <a:cubicBezTo>
                    <a:pt x="42105" y="9292"/>
                    <a:pt x="45491" y="8216"/>
                    <a:pt x="47775" y="7481"/>
                  </a:cubicBezTo>
                  <a:close/>
                  <a:moveTo>
                    <a:pt x="49061" y="5250"/>
                  </a:moveTo>
                  <a:cubicBezTo>
                    <a:pt x="49061" y="5250"/>
                    <a:pt x="49087" y="5329"/>
                    <a:pt x="49113" y="5460"/>
                  </a:cubicBezTo>
                  <a:cubicBezTo>
                    <a:pt x="49140" y="5591"/>
                    <a:pt x="49166" y="5801"/>
                    <a:pt x="49192" y="6064"/>
                  </a:cubicBezTo>
                  <a:cubicBezTo>
                    <a:pt x="49245" y="6562"/>
                    <a:pt x="49297" y="7297"/>
                    <a:pt x="49323" y="8190"/>
                  </a:cubicBezTo>
                  <a:cubicBezTo>
                    <a:pt x="49323" y="8636"/>
                    <a:pt x="49323" y="9109"/>
                    <a:pt x="49350" y="9634"/>
                  </a:cubicBezTo>
                  <a:cubicBezTo>
                    <a:pt x="49350" y="10132"/>
                    <a:pt x="49376" y="10657"/>
                    <a:pt x="49376" y="11235"/>
                  </a:cubicBezTo>
                  <a:cubicBezTo>
                    <a:pt x="49402" y="11786"/>
                    <a:pt x="49402" y="12364"/>
                    <a:pt x="49402" y="12941"/>
                  </a:cubicBezTo>
                  <a:cubicBezTo>
                    <a:pt x="49428" y="13230"/>
                    <a:pt x="49428" y="13519"/>
                    <a:pt x="49455" y="13807"/>
                  </a:cubicBezTo>
                  <a:cubicBezTo>
                    <a:pt x="49481" y="13939"/>
                    <a:pt x="49481" y="14096"/>
                    <a:pt x="49507" y="14227"/>
                  </a:cubicBezTo>
                  <a:cubicBezTo>
                    <a:pt x="49533" y="14385"/>
                    <a:pt x="49560" y="14542"/>
                    <a:pt x="49533" y="14700"/>
                  </a:cubicBezTo>
                  <a:cubicBezTo>
                    <a:pt x="49507" y="15304"/>
                    <a:pt x="49297" y="15881"/>
                    <a:pt x="49297" y="16432"/>
                  </a:cubicBezTo>
                  <a:cubicBezTo>
                    <a:pt x="49271" y="16721"/>
                    <a:pt x="49323" y="16984"/>
                    <a:pt x="49481" y="17194"/>
                  </a:cubicBezTo>
                  <a:cubicBezTo>
                    <a:pt x="49638" y="17403"/>
                    <a:pt x="49901" y="17508"/>
                    <a:pt x="50163" y="17561"/>
                  </a:cubicBezTo>
                  <a:cubicBezTo>
                    <a:pt x="50426" y="17640"/>
                    <a:pt x="50688" y="17640"/>
                    <a:pt x="50951" y="17640"/>
                  </a:cubicBezTo>
                  <a:cubicBezTo>
                    <a:pt x="51213" y="17640"/>
                    <a:pt x="51476" y="17666"/>
                    <a:pt x="51738" y="17666"/>
                  </a:cubicBezTo>
                  <a:cubicBezTo>
                    <a:pt x="52237" y="17718"/>
                    <a:pt x="52736" y="17771"/>
                    <a:pt x="53156" y="17823"/>
                  </a:cubicBezTo>
                  <a:cubicBezTo>
                    <a:pt x="54048" y="17928"/>
                    <a:pt x="54783" y="18033"/>
                    <a:pt x="55282" y="18060"/>
                  </a:cubicBezTo>
                  <a:cubicBezTo>
                    <a:pt x="55807" y="18112"/>
                    <a:pt x="56096" y="18112"/>
                    <a:pt x="56096" y="18112"/>
                  </a:cubicBezTo>
                  <a:lnTo>
                    <a:pt x="55886" y="18112"/>
                  </a:lnTo>
                  <a:cubicBezTo>
                    <a:pt x="55755" y="18112"/>
                    <a:pt x="55545" y="18112"/>
                    <a:pt x="55282" y="18086"/>
                  </a:cubicBezTo>
                  <a:cubicBezTo>
                    <a:pt x="54783" y="18086"/>
                    <a:pt x="54022" y="18007"/>
                    <a:pt x="53156" y="17928"/>
                  </a:cubicBezTo>
                  <a:cubicBezTo>
                    <a:pt x="52710" y="17876"/>
                    <a:pt x="52237" y="17823"/>
                    <a:pt x="51738" y="17823"/>
                  </a:cubicBezTo>
                  <a:cubicBezTo>
                    <a:pt x="51476" y="17797"/>
                    <a:pt x="51213" y="17797"/>
                    <a:pt x="50951" y="17797"/>
                  </a:cubicBezTo>
                  <a:cubicBezTo>
                    <a:pt x="50688" y="17797"/>
                    <a:pt x="50400" y="17797"/>
                    <a:pt x="50111" y="17745"/>
                  </a:cubicBezTo>
                  <a:cubicBezTo>
                    <a:pt x="49848" y="17666"/>
                    <a:pt x="49560" y="17561"/>
                    <a:pt x="49350" y="17299"/>
                  </a:cubicBezTo>
                  <a:cubicBezTo>
                    <a:pt x="49140" y="17062"/>
                    <a:pt x="49113" y="16721"/>
                    <a:pt x="49113" y="16432"/>
                  </a:cubicBezTo>
                  <a:cubicBezTo>
                    <a:pt x="49113" y="15829"/>
                    <a:pt x="49323" y="15251"/>
                    <a:pt x="49350" y="14674"/>
                  </a:cubicBezTo>
                  <a:cubicBezTo>
                    <a:pt x="49350" y="14542"/>
                    <a:pt x="49350" y="14411"/>
                    <a:pt x="49323" y="14254"/>
                  </a:cubicBezTo>
                  <a:cubicBezTo>
                    <a:pt x="49297" y="14122"/>
                    <a:pt x="49297" y="13965"/>
                    <a:pt x="49271" y="13807"/>
                  </a:cubicBezTo>
                  <a:cubicBezTo>
                    <a:pt x="49245" y="13519"/>
                    <a:pt x="49245" y="13230"/>
                    <a:pt x="49245" y="12941"/>
                  </a:cubicBezTo>
                  <a:cubicBezTo>
                    <a:pt x="49218" y="12364"/>
                    <a:pt x="49218" y="11786"/>
                    <a:pt x="49218" y="11235"/>
                  </a:cubicBezTo>
                  <a:cubicBezTo>
                    <a:pt x="49218" y="10684"/>
                    <a:pt x="49192" y="10132"/>
                    <a:pt x="49192" y="9634"/>
                  </a:cubicBezTo>
                  <a:cubicBezTo>
                    <a:pt x="49192" y="9109"/>
                    <a:pt x="49192" y="8636"/>
                    <a:pt x="49192" y="8190"/>
                  </a:cubicBezTo>
                  <a:cubicBezTo>
                    <a:pt x="49192" y="7324"/>
                    <a:pt x="49192" y="6562"/>
                    <a:pt x="49140" y="6064"/>
                  </a:cubicBezTo>
                  <a:cubicBezTo>
                    <a:pt x="49113" y="5539"/>
                    <a:pt x="49061" y="5250"/>
                    <a:pt x="49061" y="5250"/>
                  </a:cubicBezTo>
                  <a:close/>
                  <a:moveTo>
                    <a:pt x="14018" y="18742"/>
                  </a:moveTo>
                  <a:cubicBezTo>
                    <a:pt x="14018" y="18742"/>
                    <a:pt x="13939" y="18795"/>
                    <a:pt x="13782" y="18847"/>
                  </a:cubicBezTo>
                  <a:cubicBezTo>
                    <a:pt x="13939" y="18769"/>
                    <a:pt x="14018" y="18742"/>
                    <a:pt x="14018" y="18742"/>
                  </a:cubicBezTo>
                  <a:close/>
                  <a:moveTo>
                    <a:pt x="9604" y="18442"/>
                  </a:moveTo>
                  <a:cubicBezTo>
                    <a:pt x="9666" y="18442"/>
                    <a:pt x="9739" y="18445"/>
                    <a:pt x="9818" y="18453"/>
                  </a:cubicBezTo>
                  <a:cubicBezTo>
                    <a:pt x="9923" y="18480"/>
                    <a:pt x="10054" y="18506"/>
                    <a:pt x="10212" y="18558"/>
                  </a:cubicBezTo>
                  <a:cubicBezTo>
                    <a:pt x="10264" y="18611"/>
                    <a:pt x="10343" y="18637"/>
                    <a:pt x="10422" y="18663"/>
                  </a:cubicBezTo>
                  <a:cubicBezTo>
                    <a:pt x="10474" y="18716"/>
                    <a:pt x="10553" y="18742"/>
                    <a:pt x="10632" y="18795"/>
                  </a:cubicBezTo>
                  <a:cubicBezTo>
                    <a:pt x="10684" y="18847"/>
                    <a:pt x="10763" y="18900"/>
                    <a:pt x="10815" y="18952"/>
                  </a:cubicBezTo>
                  <a:cubicBezTo>
                    <a:pt x="10868" y="19005"/>
                    <a:pt x="10920" y="19057"/>
                    <a:pt x="10973" y="19110"/>
                  </a:cubicBezTo>
                  <a:cubicBezTo>
                    <a:pt x="11025" y="19162"/>
                    <a:pt x="11052" y="19241"/>
                    <a:pt x="11104" y="19293"/>
                  </a:cubicBezTo>
                  <a:cubicBezTo>
                    <a:pt x="11130" y="19346"/>
                    <a:pt x="11157" y="19425"/>
                    <a:pt x="11183" y="19477"/>
                  </a:cubicBezTo>
                  <a:cubicBezTo>
                    <a:pt x="11209" y="19530"/>
                    <a:pt x="11235" y="19582"/>
                    <a:pt x="11235" y="19635"/>
                  </a:cubicBezTo>
                  <a:cubicBezTo>
                    <a:pt x="11262" y="19661"/>
                    <a:pt x="11262" y="19713"/>
                    <a:pt x="11262" y="19740"/>
                  </a:cubicBezTo>
                  <a:cubicBezTo>
                    <a:pt x="11288" y="19818"/>
                    <a:pt x="11288" y="19845"/>
                    <a:pt x="11288" y="19845"/>
                  </a:cubicBezTo>
                  <a:cubicBezTo>
                    <a:pt x="11288" y="19845"/>
                    <a:pt x="11288" y="19818"/>
                    <a:pt x="11235" y="19766"/>
                  </a:cubicBezTo>
                  <a:cubicBezTo>
                    <a:pt x="11235" y="19740"/>
                    <a:pt x="11209" y="19687"/>
                    <a:pt x="11183" y="19661"/>
                  </a:cubicBezTo>
                  <a:cubicBezTo>
                    <a:pt x="11157" y="19608"/>
                    <a:pt x="11130" y="19582"/>
                    <a:pt x="11078" y="19530"/>
                  </a:cubicBezTo>
                  <a:cubicBezTo>
                    <a:pt x="11052" y="19477"/>
                    <a:pt x="11025" y="19425"/>
                    <a:pt x="10973" y="19372"/>
                  </a:cubicBezTo>
                  <a:cubicBezTo>
                    <a:pt x="10947" y="19320"/>
                    <a:pt x="10894" y="19267"/>
                    <a:pt x="10842" y="19215"/>
                  </a:cubicBezTo>
                  <a:cubicBezTo>
                    <a:pt x="10789" y="19188"/>
                    <a:pt x="10737" y="19136"/>
                    <a:pt x="10684" y="19083"/>
                  </a:cubicBezTo>
                  <a:lnTo>
                    <a:pt x="10605" y="19005"/>
                  </a:lnTo>
                  <a:lnTo>
                    <a:pt x="10527" y="18952"/>
                  </a:lnTo>
                  <a:cubicBezTo>
                    <a:pt x="10395" y="18847"/>
                    <a:pt x="10264" y="18795"/>
                    <a:pt x="10133" y="18716"/>
                  </a:cubicBezTo>
                  <a:cubicBezTo>
                    <a:pt x="10002" y="18663"/>
                    <a:pt x="9897" y="18611"/>
                    <a:pt x="9792" y="18558"/>
                  </a:cubicBezTo>
                  <a:cubicBezTo>
                    <a:pt x="9555" y="18480"/>
                    <a:pt x="9398" y="18453"/>
                    <a:pt x="9398" y="18453"/>
                  </a:cubicBezTo>
                  <a:cubicBezTo>
                    <a:pt x="9398" y="18453"/>
                    <a:pt x="9480" y="18442"/>
                    <a:pt x="9604" y="18442"/>
                  </a:cubicBezTo>
                  <a:close/>
                  <a:moveTo>
                    <a:pt x="5592" y="19845"/>
                  </a:moveTo>
                  <a:cubicBezTo>
                    <a:pt x="5592" y="19845"/>
                    <a:pt x="5618" y="19871"/>
                    <a:pt x="5644" y="19871"/>
                  </a:cubicBezTo>
                  <a:cubicBezTo>
                    <a:pt x="5618" y="19845"/>
                    <a:pt x="5592" y="19845"/>
                    <a:pt x="5592" y="19845"/>
                  </a:cubicBezTo>
                  <a:close/>
                  <a:moveTo>
                    <a:pt x="8902" y="18919"/>
                  </a:moveTo>
                  <a:cubicBezTo>
                    <a:pt x="8971" y="18919"/>
                    <a:pt x="9070" y="18926"/>
                    <a:pt x="9188" y="18952"/>
                  </a:cubicBezTo>
                  <a:cubicBezTo>
                    <a:pt x="9319" y="18952"/>
                    <a:pt x="9450" y="19005"/>
                    <a:pt x="9608" y="19057"/>
                  </a:cubicBezTo>
                  <a:cubicBezTo>
                    <a:pt x="9660" y="19083"/>
                    <a:pt x="9739" y="19110"/>
                    <a:pt x="9818" y="19136"/>
                  </a:cubicBezTo>
                  <a:cubicBezTo>
                    <a:pt x="9870" y="19188"/>
                    <a:pt x="9949" y="19215"/>
                    <a:pt x="10028" y="19267"/>
                  </a:cubicBezTo>
                  <a:cubicBezTo>
                    <a:pt x="10080" y="19320"/>
                    <a:pt x="10133" y="19372"/>
                    <a:pt x="10212" y="19425"/>
                  </a:cubicBezTo>
                  <a:cubicBezTo>
                    <a:pt x="10264" y="19477"/>
                    <a:pt x="10317" y="19530"/>
                    <a:pt x="10369" y="19608"/>
                  </a:cubicBezTo>
                  <a:cubicBezTo>
                    <a:pt x="10422" y="19661"/>
                    <a:pt x="10448" y="19713"/>
                    <a:pt x="10500" y="19766"/>
                  </a:cubicBezTo>
                  <a:cubicBezTo>
                    <a:pt x="10527" y="19845"/>
                    <a:pt x="10553" y="19897"/>
                    <a:pt x="10579" y="19950"/>
                  </a:cubicBezTo>
                  <a:cubicBezTo>
                    <a:pt x="10605" y="20002"/>
                    <a:pt x="10632" y="20055"/>
                    <a:pt x="10632" y="20107"/>
                  </a:cubicBezTo>
                  <a:cubicBezTo>
                    <a:pt x="10658" y="20160"/>
                    <a:pt x="10658" y="20186"/>
                    <a:pt x="10658" y="20212"/>
                  </a:cubicBezTo>
                  <a:cubicBezTo>
                    <a:pt x="10684" y="20291"/>
                    <a:pt x="10684" y="20317"/>
                    <a:pt x="10684" y="20317"/>
                  </a:cubicBezTo>
                  <a:cubicBezTo>
                    <a:pt x="10684" y="20317"/>
                    <a:pt x="10658" y="20291"/>
                    <a:pt x="10632" y="20238"/>
                  </a:cubicBezTo>
                  <a:cubicBezTo>
                    <a:pt x="10605" y="20212"/>
                    <a:pt x="10605" y="20160"/>
                    <a:pt x="10579" y="20133"/>
                  </a:cubicBezTo>
                  <a:cubicBezTo>
                    <a:pt x="10553" y="20081"/>
                    <a:pt x="10527" y="20055"/>
                    <a:pt x="10474" y="20002"/>
                  </a:cubicBezTo>
                  <a:cubicBezTo>
                    <a:pt x="10448" y="19950"/>
                    <a:pt x="10422" y="19897"/>
                    <a:pt x="10369" y="19845"/>
                  </a:cubicBezTo>
                  <a:cubicBezTo>
                    <a:pt x="10343" y="19818"/>
                    <a:pt x="10290" y="19740"/>
                    <a:pt x="10238" y="19713"/>
                  </a:cubicBezTo>
                  <a:cubicBezTo>
                    <a:pt x="10185" y="19661"/>
                    <a:pt x="10133" y="19608"/>
                    <a:pt x="10080" y="19556"/>
                  </a:cubicBezTo>
                  <a:lnTo>
                    <a:pt x="10002" y="19477"/>
                  </a:lnTo>
                  <a:lnTo>
                    <a:pt x="9897" y="19425"/>
                  </a:lnTo>
                  <a:cubicBezTo>
                    <a:pt x="9792" y="19346"/>
                    <a:pt x="9660" y="19267"/>
                    <a:pt x="9529" y="19188"/>
                  </a:cubicBezTo>
                  <a:cubicBezTo>
                    <a:pt x="9398" y="19136"/>
                    <a:pt x="9293" y="19083"/>
                    <a:pt x="9162" y="19057"/>
                  </a:cubicBezTo>
                  <a:cubicBezTo>
                    <a:pt x="8952" y="18978"/>
                    <a:pt x="8794" y="18926"/>
                    <a:pt x="8794" y="18926"/>
                  </a:cubicBezTo>
                  <a:cubicBezTo>
                    <a:pt x="8794" y="18926"/>
                    <a:pt x="8833" y="18919"/>
                    <a:pt x="8902" y="18919"/>
                  </a:cubicBezTo>
                  <a:close/>
                  <a:moveTo>
                    <a:pt x="29269" y="14674"/>
                  </a:moveTo>
                  <a:cubicBezTo>
                    <a:pt x="29269" y="14674"/>
                    <a:pt x="29137" y="14726"/>
                    <a:pt x="28901" y="14831"/>
                  </a:cubicBezTo>
                  <a:cubicBezTo>
                    <a:pt x="28796" y="14884"/>
                    <a:pt x="28665" y="14936"/>
                    <a:pt x="28508" y="15041"/>
                  </a:cubicBezTo>
                  <a:cubicBezTo>
                    <a:pt x="28350" y="15120"/>
                    <a:pt x="28193" y="15225"/>
                    <a:pt x="28009" y="15330"/>
                  </a:cubicBezTo>
                  <a:cubicBezTo>
                    <a:pt x="27825" y="15435"/>
                    <a:pt x="27615" y="15566"/>
                    <a:pt x="27431" y="15724"/>
                  </a:cubicBezTo>
                  <a:cubicBezTo>
                    <a:pt x="27221" y="15855"/>
                    <a:pt x="27011" y="16012"/>
                    <a:pt x="26801" y="16196"/>
                  </a:cubicBezTo>
                  <a:cubicBezTo>
                    <a:pt x="26618" y="16354"/>
                    <a:pt x="26408" y="16537"/>
                    <a:pt x="26198" y="16721"/>
                  </a:cubicBezTo>
                  <a:cubicBezTo>
                    <a:pt x="25988" y="16931"/>
                    <a:pt x="25751" y="17115"/>
                    <a:pt x="25568" y="17325"/>
                  </a:cubicBezTo>
                  <a:cubicBezTo>
                    <a:pt x="25358" y="17508"/>
                    <a:pt x="25148" y="17718"/>
                    <a:pt x="24964" y="17928"/>
                  </a:cubicBezTo>
                  <a:cubicBezTo>
                    <a:pt x="24859" y="18033"/>
                    <a:pt x="24780" y="18138"/>
                    <a:pt x="24675" y="18217"/>
                  </a:cubicBezTo>
                  <a:cubicBezTo>
                    <a:pt x="24570" y="18322"/>
                    <a:pt x="24491" y="18427"/>
                    <a:pt x="24413" y="18532"/>
                  </a:cubicBezTo>
                  <a:cubicBezTo>
                    <a:pt x="24045" y="18926"/>
                    <a:pt x="23704" y="19320"/>
                    <a:pt x="23441" y="19635"/>
                  </a:cubicBezTo>
                  <a:cubicBezTo>
                    <a:pt x="23284" y="19818"/>
                    <a:pt x="23179" y="19976"/>
                    <a:pt x="23048" y="20107"/>
                  </a:cubicBezTo>
                  <a:cubicBezTo>
                    <a:pt x="22943" y="20238"/>
                    <a:pt x="22838" y="20370"/>
                    <a:pt x="22759" y="20448"/>
                  </a:cubicBezTo>
                  <a:cubicBezTo>
                    <a:pt x="22601" y="20658"/>
                    <a:pt x="22523" y="20763"/>
                    <a:pt x="22523" y="20763"/>
                  </a:cubicBezTo>
                  <a:cubicBezTo>
                    <a:pt x="22523" y="20763"/>
                    <a:pt x="22575" y="20632"/>
                    <a:pt x="22706" y="20422"/>
                  </a:cubicBezTo>
                  <a:cubicBezTo>
                    <a:pt x="22838" y="20186"/>
                    <a:pt x="23021" y="19871"/>
                    <a:pt x="23258" y="19530"/>
                  </a:cubicBezTo>
                  <a:cubicBezTo>
                    <a:pt x="23389" y="19346"/>
                    <a:pt x="23520" y="19136"/>
                    <a:pt x="23678" y="18952"/>
                  </a:cubicBezTo>
                  <a:cubicBezTo>
                    <a:pt x="23809" y="18742"/>
                    <a:pt x="23966" y="18532"/>
                    <a:pt x="24150" y="18322"/>
                  </a:cubicBezTo>
                  <a:cubicBezTo>
                    <a:pt x="24334" y="18112"/>
                    <a:pt x="24491" y="17876"/>
                    <a:pt x="24701" y="17666"/>
                  </a:cubicBezTo>
                  <a:cubicBezTo>
                    <a:pt x="24885" y="17456"/>
                    <a:pt x="25095" y="17246"/>
                    <a:pt x="25305" y="17036"/>
                  </a:cubicBezTo>
                  <a:cubicBezTo>
                    <a:pt x="25515" y="16826"/>
                    <a:pt x="25725" y="16642"/>
                    <a:pt x="25935" y="16459"/>
                  </a:cubicBezTo>
                  <a:cubicBezTo>
                    <a:pt x="26171" y="16275"/>
                    <a:pt x="26408" y="16091"/>
                    <a:pt x="26618" y="15934"/>
                  </a:cubicBezTo>
                  <a:cubicBezTo>
                    <a:pt x="26828" y="15776"/>
                    <a:pt x="27064" y="15619"/>
                    <a:pt x="27274" y="15487"/>
                  </a:cubicBezTo>
                  <a:cubicBezTo>
                    <a:pt x="27484" y="15356"/>
                    <a:pt x="27694" y="15251"/>
                    <a:pt x="27904" y="15146"/>
                  </a:cubicBezTo>
                  <a:cubicBezTo>
                    <a:pt x="28088" y="15041"/>
                    <a:pt x="28271" y="14962"/>
                    <a:pt x="28455" y="14910"/>
                  </a:cubicBezTo>
                  <a:cubicBezTo>
                    <a:pt x="28613" y="14831"/>
                    <a:pt x="28770" y="14805"/>
                    <a:pt x="28901" y="14752"/>
                  </a:cubicBezTo>
                  <a:cubicBezTo>
                    <a:pt x="29137" y="14700"/>
                    <a:pt x="29269" y="14674"/>
                    <a:pt x="29269" y="14674"/>
                  </a:cubicBezTo>
                  <a:close/>
                  <a:moveTo>
                    <a:pt x="14280" y="7219"/>
                  </a:moveTo>
                  <a:cubicBezTo>
                    <a:pt x="14385" y="7875"/>
                    <a:pt x="14359" y="8347"/>
                    <a:pt x="14359" y="8347"/>
                  </a:cubicBezTo>
                  <a:cubicBezTo>
                    <a:pt x="14700" y="8321"/>
                    <a:pt x="14989" y="8295"/>
                    <a:pt x="15225" y="8295"/>
                  </a:cubicBezTo>
                  <a:cubicBezTo>
                    <a:pt x="16354" y="8295"/>
                    <a:pt x="16774" y="8610"/>
                    <a:pt x="16774" y="8610"/>
                  </a:cubicBezTo>
                  <a:cubicBezTo>
                    <a:pt x="17246" y="8557"/>
                    <a:pt x="17693" y="8531"/>
                    <a:pt x="18060" y="8531"/>
                  </a:cubicBezTo>
                  <a:cubicBezTo>
                    <a:pt x="19241" y="8531"/>
                    <a:pt x="19898" y="8767"/>
                    <a:pt x="20580" y="8767"/>
                  </a:cubicBezTo>
                  <a:lnTo>
                    <a:pt x="20816" y="8767"/>
                  </a:lnTo>
                  <a:cubicBezTo>
                    <a:pt x="22785" y="8584"/>
                    <a:pt x="23231" y="8374"/>
                    <a:pt x="24045" y="8111"/>
                  </a:cubicBezTo>
                  <a:cubicBezTo>
                    <a:pt x="24150" y="8059"/>
                    <a:pt x="24255" y="8032"/>
                    <a:pt x="24360" y="8006"/>
                  </a:cubicBezTo>
                  <a:lnTo>
                    <a:pt x="24360" y="8006"/>
                  </a:lnTo>
                  <a:cubicBezTo>
                    <a:pt x="24176" y="8899"/>
                    <a:pt x="23966" y="9581"/>
                    <a:pt x="24859" y="10369"/>
                  </a:cubicBezTo>
                  <a:cubicBezTo>
                    <a:pt x="24544" y="10500"/>
                    <a:pt x="24229" y="10657"/>
                    <a:pt x="23861" y="10789"/>
                  </a:cubicBezTo>
                  <a:cubicBezTo>
                    <a:pt x="22703" y="11269"/>
                    <a:pt x="21962" y="11384"/>
                    <a:pt x="21374" y="11384"/>
                  </a:cubicBezTo>
                  <a:cubicBezTo>
                    <a:pt x="20870" y="11384"/>
                    <a:pt x="20477" y="11299"/>
                    <a:pt x="20029" y="11287"/>
                  </a:cubicBezTo>
                  <a:cubicBezTo>
                    <a:pt x="20134" y="11156"/>
                    <a:pt x="20239" y="11051"/>
                    <a:pt x="20291" y="10946"/>
                  </a:cubicBezTo>
                  <a:cubicBezTo>
                    <a:pt x="20370" y="10815"/>
                    <a:pt x="20396" y="10736"/>
                    <a:pt x="20396" y="10736"/>
                  </a:cubicBezTo>
                  <a:lnTo>
                    <a:pt x="20396" y="10736"/>
                  </a:lnTo>
                  <a:cubicBezTo>
                    <a:pt x="20396" y="10736"/>
                    <a:pt x="20344" y="10815"/>
                    <a:pt x="20239" y="10867"/>
                  </a:cubicBezTo>
                  <a:cubicBezTo>
                    <a:pt x="20108" y="10946"/>
                    <a:pt x="19976" y="11051"/>
                    <a:pt x="19819" y="11130"/>
                  </a:cubicBezTo>
                  <a:cubicBezTo>
                    <a:pt x="19661" y="11209"/>
                    <a:pt x="19504" y="11261"/>
                    <a:pt x="19373" y="11314"/>
                  </a:cubicBezTo>
                  <a:cubicBezTo>
                    <a:pt x="19373" y="11340"/>
                    <a:pt x="19346" y="11340"/>
                    <a:pt x="19346" y="11340"/>
                  </a:cubicBezTo>
                  <a:cubicBezTo>
                    <a:pt x="19241" y="11366"/>
                    <a:pt x="19163" y="11366"/>
                    <a:pt x="19058" y="11392"/>
                  </a:cubicBezTo>
                  <a:cubicBezTo>
                    <a:pt x="18698" y="11491"/>
                    <a:pt x="18325" y="11529"/>
                    <a:pt x="17961" y="11529"/>
                  </a:cubicBezTo>
                  <a:cubicBezTo>
                    <a:pt x="16678" y="11529"/>
                    <a:pt x="15514" y="11051"/>
                    <a:pt x="15514" y="11051"/>
                  </a:cubicBezTo>
                  <a:lnTo>
                    <a:pt x="15514" y="11051"/>
                  </a:lnTo>
                  <a:lnTo>
                    <a:pt x="16406" y="13256"/>
                  </a:lnTo>
                  <a:cubicBezTo>
                    <a:pt x="16459" y="13361"/>
                    <a:pt x="16485" y="13492"/>
                    <a:pt x="16538" y="13597"/>
                  </a:cubicBezTo>
                  <a:cubicBezTo>
                    <a:pt x="16538" y="13624"/>
                    <a:pt x="16538" y="13624"/>
                    <a:pt x="16538" y="13624"/>
                  </a:cubicBezTo>
                  <a:cubicBezTo>
                    <a:pt x="16511" y="13702"/>
                    <a:pt x="16511" y="13781"/>
                    <a:pt x="16485" y="13860"/>
                  </a:cubicBezTo>
                  <a:cubicBezTo>
                    <a:pt x="16459" y="13939"/>
                    <a:pt x="16433" y="14017"/>
                    <a:pt x="16406" y="14122"/>
                  </a:cubicBezTo>
                  <a:cubicBezTo>
                    <a:pt x="16354" y="14201"/>
                    <a:pt x="16301" y="14280"/>
                    <a:pt x="16275" y="14359"/>
                  </a:cubicBezTo>
                  <a:cubicBezTo>
                    <a:pt x="16223" y="14437"/>
                    <a:pt x="16170" y="14516"/>
                    <a:pt x="16091" y="14595"/>
                  </a:cubicBezTo>
                  <a:cubicBezTo>
                    <a:pt x="16039" y="14674"/>
                    <a:pt x="15960" y="14752"/>
                    <a:pt x="15908" y="14831"/>
                  </a:cubicBezTo>
                  <a:cubicBezTo>
                    <a:pt x="15829" y="14884"/>
                    <a:pt x="15750" y="14962"/>
                    <a:pt x="15671" y="15015"/>
                  </a:cubicBezTo>
                  <a:cubicBezTo>
                    <a:pt x="15593" y="15067"/>
                    <a:pt x="15514" y="15120"/>
                    <a:pt x="15435" y="15172"/>
                  </a:cubicBezTo>
                  <a:cubicBezTo>
                    <a:pt x="15383" y="15225"/>
                    <a:pt x="15304" y="15251"/>
                    <a:pt x="15225" y="15304"/>
                  </a:cubicBezTo>
                  <a:cubicBezTo>
                    <a:pt x="15199" y="15304"/>
                    <a:pt x="15199" y="15304"/>
                    <a:pt x="15173" y="15330"/>
                  </a:cubicBezTo>
                  <a:cubicBezTo>
                    <a:pt x="14936" y="14936"/>
                    <a:pt x="14648" y="14595"/>
                    <a:pt x="14307" y="14306"/>
                  </a:cubicBezTo>
                  <a:cubicBezTo>
                    <a:pt x="13939" y="13991"/>
                    <a:pt x="13493" y="13729"/>
                    <a:pt x="12994" y="13597"/>
                  </a:cubicBezTo>
                  <a:cubicBezTo>
                    <a:pt x="12915" y="13440"/>
                    <a:pt x="12810" y="13230"/>
                    <a:pt x="12705" y="13046"/>
                  </a:cubicBezTo>
                  <a:cubicBezTo>
                    <a:pt x="12574" y="12810"/>
                    <a:pt x="12417" y="12600"/>
                    <a:pt x="12312" y="12469"/>
                  </a:cubicBezTo>
                  <a:cubicBezTo>
                    <a:pt x="12259" y="12416"/>
                    <a:pt x="12233" y="12390"/>
                    <a:pt x="12207" y="12364"/>
                  </a:cubicBezTo>
                  <a:cubicBezTo>
                    <a:pt x="12180" y="12337"/>
                    <a:pt x="12154" y="12311"/>
                    <a:pt x="12128" y="12285"/>
                  </a:cubicBezTo>
                  <a:cubicBezTo>
                    <a:pt x="12102" y="12259"/>
                    <a:pt x="12075" y="12232"/>
                    <a:pt x="12075" y="12232"/>
                  </a:cubicBezTo>
                  <a:lnTo>
                    <a:pt x="12075" y="12232"/>
                  </a:lnTo>
                  <a:cubicBezTo>
                    <a:pt x="12075" y="12232"/>
                    <a:pt x="12075" y="12259"/>
                    <a:pt x="12128" y="12311"/>
                  </a:cubicBezTo>
                  <a:cubicBezTo>
                    <a:pt x="12154" y="12311"/>
                    <a:pt x="12154" y="12364"/>
                    <a:pt x="12180" y="12390"/>
                  </a:cubicBezTo>
                  <a:cubicBezTo>
                    <a:pt x="12207" y="12416"/>
                    <a:pt x="12233" y="12442"/>
                    <a:pt x="12259" y="12495"/>
                  </a:cubicBezTo>
                  <a:cubicBezTo>
                    <a:pt x="12338" y="12652"/>
                    <a:pt x="12443" y="12889"/>
                    <a:pt x="12548" y="13125"/>
                  </a:cubicBezTo>
                  <a:cubicBezTo>
                    <a:pt x="12600" y="13256"/>
                    <a:pt x="12627" y="13414"/>
                    <a:pt x="12679" y="13545"/>
                  </a:cubicBezTo>
                  <a:cubicBezTo>
                    <a:pt x="12588" y="13536"/>
                    <a:pt x="12498" y="13532"/>
                    <a:pt x="12407" y="13532"/>
                  </a:cubicBezTo>
                  <a:cubicBezTo>
                    <a:pt x="11949" y="13532"/>
                    <a:pt x="11499" y="13645"/>
                    <a:pt x="11104" y="13886"/>
                  </a:cubicBezTo>
                  <a:cubicBezTo>
                    <a:pt x="10868" y="14017"/>
                    <a:pt x="10632" y="14201"/>
                    <a:pt x="10448" y="14411"/>
                  </a:cubicBezTo>
                  <a:lnTo>
                    <a:pt x="10422" y="14464"/>
                  </a:lnTo>
                  <a:lnTo>
                    <a:pt x="10369" y="14490"/>
                  </a:lnTo>
                  <a:lnTo>
                    <a:pt x="10317" y="14569"/>
                  </a:lnTo>
                  <a:cubicBezTo>
                    <a:pt x="10290" y="14621"/>
                    <a:pt x="10238" y="14674"/>
                    <a:pt x="10185" y="14752"/>
                  </a:cubicBezTo>
                  <a:cubicBezTo>
                    <a:pt x="10107" y="14857"/>
                    <a:pt x="10028" y="14989"/>
                    <a:pt x="9975" y="15120"/>
                  </a:cubicBezTo>
                  <a:cubicBezTo>
                    <a:pt x="9844" y="15382"/>
                    <a:pt x="9792" y="15671"/>
                    <a:pt x="9739" y="15934"/>
                  </a:cubicBezTo>
                  <a:cubicBezTo>
                    <a:pt x="9713" y="16196"/>
                    <a:pt x="9713" y="16432"/>
                    <a:pt x="9687" y="16616"/>
                  </a:cubicBezTo>
                  <a:cubicBezTo>
                    <a:pt x="9634" y="16800"/>
                    <a:pt x="9582" y="16957"/>
                    <a:pt x="9503" y="17089"/>
                  </a:cubicBezTo>
                  <a:cubicBezTo>
                    <a:pt x="9450" y="17167"/>
                    <a:pt x="9372" y="17246"/>
                    <a:pt x="9267" y="17351"/>
                  </a:cubicBezTo>
                  <a:cubicBezTo>
                    <a:pt x="9109" y="17089"/>
                    <a:pt x="8873" y="16721"/>
                    <a:pt x="8610" y="16170"/>
                  </a:cubicBezTo>
                  <a:cubicBezTo>
                    <a:pt x="8269" y="15514"/>
                    <a:pt x="8059" y="14674"/>
                    <a:pt x="7954" y="14122"/>
                  </a:cubicBezTo>
                  <a:cubicBezTo>
                    <a:pt x="7954" y="14122"/>
                    <a:pt x="7954" y="14096"/>
                    <a:pt x="7954" y="14096"/>
                  </a:cubicBezTo>
                  <a:cubicBezTo>
                    <a:pt x="7954" y="13991"/>
                    <a:pt x="7954" y="13912"/>
                    <a:pt x="7954" y="13834"/>
                  </a:cubicBezTo>
                  <a:cubicBezTo>
                    <a:pt x="7954" y="13729"/>
                    <a:pt x="7954" y="13650"/>
                    <a:pt x="7928" y="13571"/>
                  </a:cubicBezTo>
                  <a:cubicBezTo>
                    <a:pt x="7928" y="13466"/>
                    <a:pt x="7902" y="13387"/>
                    <a:pt x="7875" y="13309"/>
                  </a:cubicBezTo>
                  <a:cubicBezTo>
                    <a:pt x="7849" y="13204"/>
                    <a:pt x="7823" y="13125"/>
                    <a:pt x="7823" y="13046"/>
                  </a:cubicBezTo>
                  <a:cubicBezTo>
                    <a:pt x="7797" y="13125"/>
                    <a:pt x="7797" y="13230"/>
                    <a:pt x="7797" y="13309"/>
                  </a:cubicBezTo>
                  <a:cubicBezTo>
                    <a:pt x="7770" y="13387"/>
                    <a:pt x="7770" y="13466"/>
                    <a:pt x="7770" y="13571"/>
                  </a:cubicBezTo>
                  <a:cubicBezTo>
                    <a:pt x="7744" y="13729"/>
                    <a:pt x="7692" y="13886"/>
                    <a:pt x="7665" y="14044"/>
                  </a:cubicBezTo>
                  <a:cubicBezTo>
                    <a:pt x="7613" y="14201"/>
                    <a:pt x="7560" y="14359"/>
                    <a:pt x="7508" y="14516"/>
                  </a:cubicBezTo>
                  <a:cubicBezTo>
                    <a:pt x="7482" y="14595"/>
                    <a:pt x="7455" y="14674"/>
                    <a:pt x="7429" y="14752"/>
                  </a:cubicBezTo>
                  <a:cubicBezTo>
                    <a:pt x="7403" y="14779"/>
                    <a:pt x="7403" y="14805"/>
                    <a:pt x="7377" y="14831"/>
                  </a:cubicBezTo>
                  <a:cubicBezTo>
                    <a:pt x="7324" y="14779"/>
                    <a:pt x="7272" y="14752"/>
                    <a:pt x="7219" y="14726"/>
                  </a:cubicBezTo>
                  <a:cubicBezTo>
                    <a:pt x="7140" y="14674"/>
                    <a:pt x="7088" y="14647"/>
                    <a:pt x="7009" y="14621"/>
                  </a:cubicBezTo>
                  <a:cubicBezTo>
                    <a:pt x="6904" y="14569"/>
                    <a:pt x="6799" y="14516"/>
                    <a:pt x="6799" y="14516"/>
                  </a:cubicBezTo>
                  <a:lnTo>
                    <a:pt x="6799" y="14516"/>
                  </a:lnTo>
                  <a:cubicBezTo>
                    <a:pt x="6799" y="14516"/>
                    <a:pt x="6878" y="14595"/>
                    <a:pt x="6957" y="14674"/>
                  </a:cubicBezTo>
                  <a:cubicBezTo>
                    <a:pt x="7009" y="14726"/>
                    <a:pt x="7062" y="14779"/>
                    <a:pt x="7114" y="14857"/>
                  </a:cubicBezTo>
                  <a:cubicBezTo>
                    <a:pt x="7140" y="14910"/>
                    <a:pt x="7193" y="14989"/>
                    <a:pt x="7245" y="15067"/>
                  </a:cubicBezTo>
                  <a:cubicBezTo>
                    <a:pt x="7272" y="15120"/>
                    <a:pt x="7298" y="15199"/>
                    <a:pt x="7324" y="15251"/>
                  </a:cubicBezTo>
                  <a:cubicBezTo>
                    <a:pt x="7324" y="15356"/>
                    <a:pt x="7350" y="15487"/>
                    <a:pt x="7350" y="15592"/>
                  </a:cubicBezTo>
                  <a:cubicBezTo>
                    <a:pt x="7350" y="15619"/>
                    <a:pt x="7350" y="15645"/>
                    <a:pt x="7350" y="15645"/>
                  </a:cubicBezTo>
                  <a:cubicBezTo>
                    <a:pt x="7377" y="15829"/>
                    <a:pt x="7403" y="16012"/>
                    <a:pt x="7403" y="16196"/>
                  </a:cubicBezTo>
                  <a:cubicBezTo>
                    <a:pt x="7403" y="16354"/>
                    <a:pt x="7403" y="16537"/>
                    <a:pt x="7403" y="16721"/>
                  </a:cubicBezTo>
                  <a:cubicBezTo>
                    <a:pt x="7377" y="16905"/>
                    <a:pt x="7377" y="17062"/>
                    <a:pt x="7350" y="17246"/>
                  </a:cubicBezTo>
                  <a:cubicBezTo>
                    <a:pt x="7298" y="17587"/>
                    <a:pt x="7245" y="17928"/>
                    <a:pt x="7114" y="18270"/>
                  </a:cubicBezTo>
                  <a:cubicBezTo>
                    <a:pt x="7062" y="18427"/>
                    <a:pt x="7009" y="18585"/>
                    <a:pt x="6930" y="18742"/>
                  </a:cubicBezTo>
                  <a:cubicBezTo>
                    <a:pt x="6904" y="18821"/>
                    <a:pt x="6878" y="18900"/>
                    <a:pt x="6825" y="18978"/>
                  </a:cubicBezTo>
                  <a:cubicBezTo>
                    <a:pt x="6799" y="19057"/>
                    <a:pt x="6747" y="19136"/>
                    <a:pt x="6720" y="19162"/>
                  </a:cubicBezTo>
                  <a:lnTo>
                    <a:pt x="6379" y="19635"/>
                  </a:lnTo>
                  <a:cubicBezTo>
                    <a:pt x="6327" y="19661"/>
                    <a:pt x="6274" y="19713"/>
                    <a:pt x="6222" y="19740"/>
                  </a:cubicBezTo>
                  <a:cubicBezTo>
                    <a:pt x="6143" y="19766"/>
                    <a:pt x="6064" y="19792"/>
                    <a:pt x="6012" y="19818"/>
                  </a:cubicBezTo>
                  <a:cubicBezTo>
                    <a:pt x="5933" y="19845"/>
                    <a:pt x="5854" y="19871"/>
                    <a:pt x="5802" y="19871"/>
                  </a:cubicBezTo>
                  <a:lnTo>
                    <a:pt x="5644" y="19871"/>
                  </a:lnTo>
                  <a:cubicBezTo>
                    <a:pt x="5670" y="19897"/>
                    <a:pt x="5723" y="19923"/>
                    <a:pt x="5802" y="19950"/>
                  </a:cubicBezTo>
                  <a:cubicBezTo>
                    <a:pt x="5854" y="19976"/>
                    <a:pt x="5933" y="20002"/>
                    <a:pt x="6012" y="20002"/>
                  </a:cubicBezTo>
                  <a:lnTo>
                    <a:pt x="6117" y="20002"/>
                  </a:lnTo>
                  <a:lnTo>
                    <a:pt x="5933" y="20291"/>
                  </a:lnTo>
                  <a:lnTo>
                    <a:pt x="5933" y="20291"/>
                  </a:lnTo>
                  <a:lnTo>
                    <a:pt x="6904" y="19897"/>
                  </a:lnTo>
                  <a:lnTo>
                    <a:pt x="7193" y="19792"/>
                  </a:lnTo>
                  <a:cubicBezTo>
                    <a:pt x="7613" y="19635"/>
                    <a:pt x="8007" y="19451"/>
                    <a:pt x="8400" y="19215"/>
                  </a:cubicBezTo>
                  <a:cubicBezTo>
                    <a:pt x="8715" y="19267"/>
                    <a:pt x="9267" y="19425"/>
                    <a:pt x="9765" y="20002"/>
                  </a:cubicBezTo>
                  <a:cubicBezTo>
                    <a:pt x="7883" y="21470"/>
                    <a:pt x="6898" y="22140"/>
                    <a:pt x="5897" y="22140"/>
                  </a:cubicBezTo>
                  <a:cubicBezTo>
                    <a:pt x="5627" y="22140"/>
                    <a:pt x="5356" y="22092"/>
                    <a:pt x="5067" y="21997"/>
                  </a:cubicBezTo>
                  <a:cubicBezTo>
                    <a:pt x="3570" y="21551"/>
                    <a:pt x="4489" y="19530"/>
                    <a:pt x="4489" y="19530"/>
                  </a:cubicBezTo>
                  <a:cubicBezTo>
                    <a:pt x="3754" y="16327"/>
                    <a:pt x="4962" y="14306"/>
                    <a:pt x="4962" y="14306"/>
                  </a:cubicBezTo>
                  <a:cubicBezTo>
                    <a:pt x="4883" y="12784"/>
                    <a:pt x="6432" y="12101"/>
                    <a:pt x="6432" y="12101"/>
                  </a:cubicBezTo>
                  <a:cubicBezTo>
                    <a:pt x="6657" y="12114"/>
                    <a:pt x="6863" y="12120"/>
                    <a:pt x="7053" y="12120"/>
                  </a:cubicBezTo>
                  <a:cubicBezTo>
                    <a:pt x="8012" y="12120"/>
                    <a:pt x="8531" y="11970"/>
                    <a:pt x="8794" y="11839"/>
                  </a:cubicBezTo>
                  <a:cubicBezTo>
                    <a:pt x="8847" y="11865"/>
                    <a:pt x="8899" y="11891"/>
                    <a:pt x="8925" y="11917"/>
                  </a:cubicBezTo>
                  <a:cubicBezTo>
                    <a:pt x="9398" y="12101"/>
                    <a:pt x="9949" y="12232"/>
                    <a:pt x="10474" y="12259"/>
                  </a:cubicBezTo>
                  <a:lnTo>
                    <a:pt x="10894" y="12259"/>
                  </a:lnTo>
                  <a:cubicBezTo>
                    <a:pt x="10947" y="12232"/>
                    <a:pt x="11025" y="12232"/>
                    <a:pt x="11078" y="12232"/>
                  </a:cubicBezTo>
                  <a:lnTo>
                    <a:pt x="11262" y="12206"/>
                  </a:lnTo>
                  <a:cubicBezTo>
                    <a:pt x="11550" y="12180"/>
                    <a:pt x="11787" y="12127"/>
                    <a:pt x="12023" y="12049"/>
                  </a:cubicBezTo>
                  <a:cubicBezTo>
                    <a:pt x="12495" y="11865"/>
                    <a:pt x="12889" y="11602"/>
                    <a:pt x="13178" y="11340"/>
                  </a:cubicBezTo>
                  <a:cubicBezTo>
                    <a:pt x="13440" y="11051"/>
                    <a:pt x="13598" y="10789"/>
                    <a:pt x="13703" y="10579"/>
                  </a:cubicBezTo>
                  <a:cubicBezTo>
                    <a:pt x="13808" y="10395"/>
                    <a:pt x="13834" y="10264"/>
                    <a:pt x="13834" y="10264"/>
                  </a:cubicBezTo>
                  <a:lnTo>
                    <a:pt x="13834" y="10264"/>
                  </a:lnTo>
                  <a:cubicBezTo>
                    <a:pt x="13834" y="10264"/>
                    <a:pt x="13781" y="10369"/>
                    <a:pt x="13650" y="10552"/>
                  </a:cubicBezTo>
                  <a:cubicBezTo>
                    <a:pt x="13519" y="10736"/>
                    <a:pt x="13309" y="10972"/>
                    <a:pt x="13020" y="11156"/>
                  </a:cubicBezTo>
                  <a:cubicBezTo>
                    <a:pt x="12732" y="11366"/>
                    <a:pt x="12338" y="11550"/>
                    <a:pt x="11918" y="11602"/>
                  </a:cubicBezTo>
                  <a:cubicBezTo>
                    <a:pt x="11708" y="11655"/>
                    <a:pt x="11472" y="11655"/>
                    <a:pt x="11262" y="11655"/>
                  </a:cubicBezTo>
                  <a:lnTo>
                    <a:pt x="11078" y="11629"/>
                  </a:lnTo>
                  <a:lnTo>
                    <a:pt x="10894" y="11629"/>
                  </a:lnTo>
                  <a:cubicBezTo>
                    <a:pt x="10789" y="11602"/>
                    <a:pt x="10684" y="11602"/>
                    <a:pt x="10553" y="11576"/>
                  </a:cubicBezTo>
                  <a:cubicBezTo>
                    <a:pt x="10343" y="11524"/>
                    <a:pt x="10107" y="11445"/>
                    <a:pt x="9897" y="11366"/>
                  </a:cubicBezTo>
                  <a:cubicBezTo>
                    <a:pt x="9555" y="10946"/>
                    <a:pt x="9135" y="10211"/>
                    <a:pt x="8978" y="9004"/>
                  </a:cubicBezTo>
                  <a:lnTo>
                    <a:pt x="8978" y="9004"/>
                  </a:lnTo>
                  <a:cubicBezTo>
                    <a:pt x="9188" y="9056"/>
                    <a:pt x="9398" y="9082"/>
                    <a:pt x="9660" y="9135"/>
                  </a:cubicBezTo>
                  <a:cubicBezTo>
                    <a:pt x="9923" y="9161"/>
                    <a:pt x="10185" y="9214"/>
                    <a:pt x="10474" y="9214"/>
                  </a:cubicBezTo>
                  <a:cubicBezTo>
                    <a:pt x="10594" y="9225"/>
                    <a:pt x="10713" y="9231"/>
                    <a:pt x="10833" y="9231"/>
                  </a:cubicBezTo>
                  <a:cubicBezTo>
                    <a:pt x="11002" y="9231"/>
                    <a:pt x="11171" y="9218"/>
                    <a:pt x="11340" y="9187"/>
                  </a:cubicBezTo>
                  <a:cubicBezTo>
                    <a:pt x="11629" y="9161"/>
                    <a:pt x="11918" y="9109"/>
                    <a:pt x="12207" y="9030"/>
                  </a:cubicBezTo>
                  <a:cubicBezTo>
                    <a:pt x="12495" y="8951"/>
                    <a:pt x="12758" y="8820"/>
                    <a:pt x="12994" y="8689"/>
                  </a:cubicBezTo>
                  <a:cubicBezTo>
                    <a:pt x="13073" y="8636"/>
                    <a:pt x="13125" y="8610"/>
                    <a:pt x="13178" y="8557"/>
                  </a:cubicBezTo>
                  <a:cubicBezTo>
                    <a:pt x="13230" y="8531"/>
                    <a:pt x="13283" y="8479"/>
                    <a:pt x="13335" y="8452"/>
                  </a:cubicBezTo>
                  <a:cubicBezTo>
                    <a:pt x="13440" y="8374"/>
                    <a:pt x="13545" y="8269"/>
                    <a:pt x="13624" y="8190"/>
                  </a:cubicBezTo>
                  <a:cubicBezTo>
                    <a:pt x="13808" y="8006"/>
                    <a:pt x="13939" y="7796"/>
                    <a:pt x="14070" y="7612"/>
                  </a:cubicBezTo>
                  <a:cubicBezTo>
                    <a:pt x="14123" y="7534"/>
                    <a:pt x="14175" y="7429"/>
                    <a:pt x="14202" y="7350"/>
                  </a:cubicBezTo>
                  <a:cubicBezTo>
                    <a:pt x="14228" y="7297"/>
                    <a:pt x="14254" y="7245"/>
                    <a:pt x="14280" y="7219"/>
                  </a:cubicBezTo>
                  <a:close/>
                  <a:moveTo>
                    <a:pt x="3859" y="12862"/>
                  </a:moveTo>
                  <a:lnTo>
                    <a:pt x="3859" y="12862"/>
                  </a:lnTo>
                  <a:cubicBezTo>
                    <a:pt x="3859" y="12864"/>
                    <a:pt x="3832" y="12943"/>
                    <a:pt x="3754" y="13099"/>
                  </a:cubicBezTo>
                  <a:cubicBezTo>
                    <a:pt x="3702" y="13230"/>
                    <a:pt x="3623" y="13466"/>
                    <a:pt x="3518" y="13755"/>
                  </a:cubicBezTo>
                  <a:cubicBezTo>
                    <a:pt x="3413" y="14044"/>
                    <a:pt x="3334" y="14411"/>
                    <a:pt x="3229" y="14831"/>
                  </a:cubicBezTo>
                  <a:cubicBezTo>
                    <a:pt x="3150" y="15251"/>
                    <a:pt x="3072" y="15724"/>
                    <a:pt x="3019" y="16249"/>
                  </a:cubicBezTo>
                  <a:cubicBezTo>
                    <a:pt x="2967" y="16774"/>
                    <a:pt x="2940" y="17351"/>
                    <a:pt x="2940" y="17955"/>
                  </a:cubicBezTo>
                  <a:cubicBezTo>
                    <a:pt x="2967" y="18558"/>
                    <a:pt x="3019" y="19215"/>
                    <a:pt x="3098" y="19845"/>
                  </a:cubicBezTo>
                  <a:cubicBezTo>
                    <a:pt x="3150" y="20186"/>
                    <a:pt x="3177" y="20527"/>
                    <a:pt x="3150" y="20868"/>
                  </a:cubicBezTo>
                  <a:cubicBezTo>
                    <a:pt x="3124" y="21210"/>
                    <a:pt x="3098" y="21551"/>
                    <a:pt x="3124" y="21892"/>
                  </a:cubicBezTo>
                  <a:cubicBezTo>
                    <a:pt x="3150" y="22233"/>
                    <a:pt x="3255" y="22575"/>
                    <a:pt x="3439" y="22863"/>
                  </a:cubicBezTo>
                  <a:cubicBezTo>
                    <a:pt x="3465" y="22942"/>
                    <a:pt x="3518" y="22995"/>
                    <a:pt x="3570" y="23073"/>
                  </a:cubicBezTo>
                  <a:lnTo>
                    <a:pt x="3597" y="23100"/>
                  </a:lnTo>
                  <a:lnTo>
                    <a:pt x="3597" y="23126"/>
                  </a:lnTo>
                  <a:cubicBezTo>
                    <a:pt x="3623" y="23126"/>
                    <a:pt x="3623" y="23152"/>
                    <a:pt x="3649" y="23152"/>
                  </a:cubicBezTo>
                  <a:cubicBezTo>
                    <a:pt x="3675" y="23178"/>
                    <a:pt x="3702" y="23205"/>
                    <a:pt x="3728" y="23231"/>
                  </a:cubicBezTo>
                  <a:cubicBezTo>
                    <a:pt x="3885" y="23310"/>
                    <a:pt x="4043" y="23362"/>
                    <a:pt x="4200" y="23388"/>
                  </a:cubicBezTo>
                  <a:cubicBezTo>
                    <a:pt x="4542" y="23467"/>
                    <a:pt x="4889" y="23500"/>
                    <a:pt x="5237" y="23500"/>
                  </a:cubicBezTo>
                  <a:cubicBezTo>
                    <a:pt x="5585" y="23500"/>
                    <a:pt x="5933" y="23467"/>
                    <a:pt x="6274" y="23415"/>
                  </a:cubicBezTo>
                  <a:cubicBezTo>
                    <a:pt x="6957" y="23310"/>
                    <a:pt x="7587" y="23100"/>
                    <a:pt x="8164" y="22811"/>
                  </a:cubicBezTo>
                  <a:cubicBezTo>
                    <a:pt x="8768" y="22496"/>
                    <a:pt x="9293" y="22128"/>
                    <a:pt x="9765" y="21761"/>
                  </a:cubicBezTo>
                  <a:cubicBezTo>
                    <a:pt x="10238" y="21393"/>
                    <a:pt x="10658" y="21026"/>
                    <a:pt x="11078" y="20685"/>
                  </a:cubicBezTo>
                  <a:cubicBezTo>
                    <a:pt x="11472" y="20317"/>
                    <a:pt x="11865" y="20028"/>
                    <a:pt x="12207" y="19766"/>
                  </a:cubicBezTo>
                  <a:cubicBezTo>
                    <a:pt x="12548" y="19530"/>
                    <a:pt x="12889" y="19320"/>
                    <a:pt x="13152" y="19162"/>
                  </a:cubicBezTo>
                  <a:cubicBezTo>
                    <a:pt x="13414" y="19005"/>
                    <a:pt x="13650" y="18900"/>
                    <a:pt x="13782" y="18847"/>
                  </a:cubicBezTo>
                  <a:lnTo>
                    <a:pt x="13782" y="18847"/>
                  </a:lnTo>
                  <a:cubicBezTo>
                    <a:pt x="13650" y="18926"/>
                    <a:pt x="13440" y="19031"/>
                    <a:pt x="13178" y="19188"/>
                  </a:cubicBezTo>
                  <a:cubicBezTo>
                    <a:pt x="12889" y="19346"/>
                    <a:pt x="12600" y="19556"/>
                    <a:pt x="12259" y="19818"/>
                  </a:cubicBezTo>
                  <a:cubicBezTo>
                    <a:pt x="11918" y="20081"/>
                    <a:pt x="11550" y="20396"/>
                    <a:pt x="11130" y="20763"/>
                  </a:cubicBezTo>
                  <a:cubicBezTo>
                    <a:pt x="10737" y="21105"/>
                    <a:pt x="10317" y="21498"/>
                    <a:pt x="9844" y="21866"/>
                  </a:cubicBezTo>
                  <a:cubicBezTo>
                    <a:pt x="9372" y="22260"/>
                    <a:pt x="8847" y="22627"/>
                    <a:pt x="8243" y="22942"/>
                  </a:cubicBezTo>
                  <a:cubicBezTo>
                    <a:pt x="7665" y="23257"/>
                    <a:pt x="6983" y="23467"/>
                    <a:pt x="6300" y="23598"/>
                  </a:cubicBezTo>
                  <a:cubicBezTo>
                    <a:pt x="5946" y="23651"/>
                    <a:pt x="5592" y="23684"/>
                    <a:pt x="5234" y="23684"/>
                  </a:cubicBezTo>
                  <a:cubicBezTo>
                    <a:pt x="4876" y="23684"/>
                    <a:pt x="4515" y="23651"/>
                    <a:pt x="4148" y="23572"/>
                  </a:cubicBezTo>
                  <a:cubicBezTo>
                    <a:pt x="3990" y="23546"/>
                    <a:pt x="3807" y="23467"/>
                    <a:pt x="3649" y="23388"/>
                  </a:cubicBezTo>
                  <a:cubicBezTo>
                    <a:pt x="3597" y="23362"/>
                    <a:pt x="3570" y="23336"/>
                    <a:pt x="3518" y="23283"/>
                  </a:cubicBezTo>
                  <a:cubicBezTo>
                    <a:pt x="3492" y="23257"/>
                    <a:pt x="3492" y="23257"/>
                    <a:pt x="3465" y="23231"/>
                  </a:cubicBezTo>
                  <a:lnTo>
                    <a:pt x="3439" y="23205"/>
                  </a:lnTo>
                  <a:lnTo>
                    <a:pt x="3413" y="23178"/>
                  </a:lnTo>
                  <a:cubicBezTo>
                    <a:pt x="3387" y="23100"/>
                    <a:pt x="3308" y="23021"/>
                    <a:pt x="3282" y="22942"/>
                  </a:cubicBezTo>
                  <a:cubicBezTo>
                    <a:pt x="3098" y="22627"/>
                    <a:pt x="2967" y="22260"/>
                    <a:pt x="2967" y="21918"/>
                  </a:cubicBezTo>
                  <a:cubicBezTo>
                    <a:pt x="2940" y="21551"/>
                    <a:pt x="2967" y="21210"/>
                    <a:pt x="2993" y="20868"/>
                  </a:cubicBezTo>
                  <a:cubicBezTo>
                    <a:pt x="3019" y="20527"/>
                    <a:pt x="2993" y="20212"/>
                    <a:pt x="2940" y="19871"/>
                  </a:cubicBezTo>
                  <a:cubicBezTo>
                    <a:pt x="2757" y="18558"/>
                    <a:pt x="2809" y="17299"/>
                    <a:pt x="2914" y="16249"/>
                  </a:cubicBezTo>
                  <a:cubicBezTo>
                    <a:pt x="2967" y="15724"/>
                    <a:pt x="3072" y="15251"/>
                    <a:pt x="3177" y="14831"/>
                  </a:cubicBezTo>
                  <a:cubicBezTo>
                    <a:pt x="3255" y="14411"/>
                    <a:pt x="3387" y="14044"/>
                    <a:pt x="3492" y="13755"/>
                  </a:cubicBezTo>
                  <a:cubicBezTo>
                    <a:pt x="3597" y="13466"/>
                    <a:pt x="3675" y="13230"/>
                    <a:pt x="3754" y="13072"/>
                  </a:cubicBezTo>
                  <a:cubicBezTo>
                    <a:pt x="3832" y="12943"/>
                    <a:pt x="3859" y="12864"/>
                    <a:pt x="3859" y="12862"/>
                  </a:cubicBezTo>
                  <a:close/>
                  <a:moveTo>
                    <a:pt x="30739" y="14674"/>
                  </a:moveTo>
                  <a:cubicBezTo>
                    <a:pt x="30739" y="14674"/>
                    <a:pt x="30844" y="15277"/>
                    <a:pt x="30922" y="16170"/>
                  </a:cubicBezTo>
                  <a:cubicBezTo>
                    <a:pt x="30949" y="16642"/>
                    <a:pt x="31001" y="17167"/>
                    <a:pt x="31027" y="17745"/>
                  </a:cubicBezTo>
                  <a:cubicBezTo>
                    <a:pt x="31027" y="18033"/>
                    <a:pt x="31027" y="18322"/>
                    <a:pt x="31054" y="18611"/>
                  </a:cubicBezTo>
                  <a:cubicBezTo>
                    <a:pt x="31054" y="18926"/>
                    <a:pt x="31054" y="19241"/>
                    <a:pt x="31054" y="19530"/>
                  </a:cubicBezTo>
                  <a:cubicBezTo>
                    <a:pt x="31027" y="20133"/>
                    <a:pt x="31027" y="20763"/>
                    <a:pt x="30975" y="21315"/>
                  </a:cubicBezTo>
                  <a:cubicBezTo>
                    <a:pt x="30949" y="21603"/>
                    <a:pt x="30922" y="21892"/>
                    <a:pt x="30896" y="22155"/>
                  </a:cubicBezTo>
                  <a:cubicBezTo>
                    <a:pt x="30870" y="22417"/>
                    <a:pt x="30817" y="22653"/>
                    <a:pt x="30791" y="22890"/>
                  </a:cubicBezTo>
                  <a:cubicBezTo>
                    <a:pt x="30739" y="23100"/>
                    <a:pt x="30712" y="23310"/>
                    <a:pt x="30660" y="23493"/>
                  </a:cubicBezTo>
                  <a:cubicBezTo>
                    <a:pt x="30607" y="23677"/>
                    <a:pt x="30581" y="23835"/>
                    <a:pt x="30529" y="23966"/>
                  </a:cubicBezTo>
                  <a:cubicBezTo>
                    <a:pt x="30424" y="24228"/>
                    <a:pt x="30371" y="24360"/>
                    <a:pt x="30371" y="24360"/>
                  </a:cubicBezTo>
                  <a:cubicBezTo>
                    <a:pt x="30371" y="24360"/>
                    <a:pt x="30397" y="24202"/>
                    <a:pt x="30450" y="23940"/>
                  </a:cubicBezTo>
                  <a:cubicBezTo>
                    <a:pt x="30476" y="23808"/>
                    <a:pt x="30476" y="23651"/>
                    <a:pt x="30529" y="23467"/>
                  </a:cubicBezTo>
                  <a:cubicBezTo>
                    <a:pt x="30555" y="23283"/>
                    <a:pt x="30555" y="23073"/>
                    <a:pt x="30581" y="22863"/>
                  </a:cubicBezTo>
                  <a:cubicBezTo>
                    <a:pt x="30581" y="22627"/>
                    <a:pt x="30607" y="22391"/>
                    <a:pt x="30607" y="22128"/>
                  </a:cubicBezTo>
                  <a:cubicBezTo>
                    <a:pt x="30634" y="21866"/>
                    <a:pt x="30634" y="21603"/>
                    <a:pt x="30634" y="21315"/>
                  </a:cubicBezTo>
                  <a:cubicBezTo>
                    <a:pt x="30660" y="21026"/>
                    <a:pt x="30660" y="20737"/>
                    <a:pt x="30660" y="20422"/>
                  </a:cubicBezTo>
                  <a:cubicBezTo>
                    <a:pt x="30660" y="20133"/>
                    <a:pt x="30660" y="19845"/>
                    <a:pt x="30686" y="19530"/>
                  </a:cubicBezTo>
                  <a:cubicBezTo>
                    <a:pt x="30686" y="18926"/>
                    <a:pt x="30686" y="18322"/>
                    <a:pt x="30686" y="17745"/>
                  </a:cubicBezTo>
                  <a:cubicBezTo>
                    <a:pt x="30686" y="17167"/>
                    <a:pt x="30712" y="16642"/>
                    <a:pt x="30712" y="16196"/>
                  </a:cubicBezTo>
                  <a:cubicBezTo>
                    <a:pt x="30712" y="15277"/>
                    <a:pt x="30739" y="14674"/>
                    <a:pt x="30739" y="14674"/>
                  </a:cubicBezTo>
                  <a:close/>
                  <a:moveTo>
                    <a:pt x="16695" y="14227"/>
                  </a:moveTo>
                  <a:cubicBezTo>
                    <a:pt x="16826" y="14700"/>
                    <a:pt x="16931" y="15225"/>
                    <a:pt x="16984" y="15619"/>
                  </a:cubicBezTo>
                  <a:cubicBezTo>
                    <a:pt x="17063" y="16721"/>
                    <a:pt x="17876" y="17272"/>
                    <a:pt x="18454" y="17508"/>
                  </a:cubicBezTo>
                  <a:cubicBezTo>
                    <a:pt x="18769" y="17640"/>
                    <a:pt x="19163" y="17771"/>
                    <a:pt x="19688" y="17771"/>
                  </a:cubicBezTo>
                  <a:cubicBezTo>
                    <a:pt x="20003" y="17771"/>
                    <a:pt x="20344" y="17718"/>
                    <a:pt x="20738" y="17587"/>
                  </a:cubicBezTo>
                  <a:lnTo>
                    <a:pt x="20738" y="17587"/>
                  </a:lnTo>
                  <a:cubicBezTo>
                    <a:pt x="20738" y="17587"/>
                    <a:pt x="20711" y="17614"/>
                    <a:pt x="20633" y="17666"/>
                  </a:cubicBezTo>
                  <a:cubicBezTo>
                    <a:pt x="20580" y="17718"/>
                    <a:pt x="20475" y="17823"/>
                    <a:pt x="20370" y="17928"/>
                  </a:cubicBezTo>
                  <a:cubicBezTo>
                    <a:pt x="20160" y="18165"/>
                    <a:pt x="19898" y="18532"/>
                    <a:pt x="19609" y="18978"/>
                  </a:cubicBezTo>
                  <a:cubicBezTo>
                    <a:pt x="19451" y="19215"/>
                    <a:pt x="19294" y="19451"/>
                    <a:pt x="19110" y="19713"/>
                  </a:cubicBezTo>
                  <a:cubicBezTo>
                    <a:pt x="18926" y="19976"/>
                    <a:pt x="18743" y="20238"/>
                    <a:pt x="18559" y="20527"/>
                  </a:cubicBezTo>
                  <a:cubicBezTo>
                    <a:pt x="18349" y="20816"/>
                    <a:pt x="18139" y="21105"/>
                    <a:pt x="17903" y="21367"/>
                  </a:cubicBezTo>
                  <a:cubicBezTo>
                    <a:pt x="17693" y="21656"/>
                    <a:pt x="17456" y="21945"/>
                    <a:pt x="17194" y="22207"/>
                  </a:cubicBezTo>
                  <a:cubicBezTo>
                    <a:pt x="16958" y="22496"/>
                    <a:pt x="16695" y="22758"/>
                    <a:pt x="16433" y="23021"/>
                  </a:cubicBezTo>
                  <a:cubicBezTo>
                    <a:pt x="16196" y="23283"/>
                    <a:pt x="15908" y="23493"/>
                    <a:pt x="15645" y="23730"/>
                  </a:cubicBezTo>
                  <a:cubicBezTo>
                    <a:pt x="15514" y="23835"/>
                    <a:pt x="15383" y="23966"/>
                    <a:pt x="15251" y="24071"/>
                  </a:cubicBezTo>
                  <a:cubicBezTo>
                    <a:pt x="15120" y="24150"/>
                    <a:pt x="14989" y="24255"/>
                    <a:pt x="14884" y="24360"/>
                  </a:cubicBezTo>
                  <a:cubicBezTo>
                    <a:pt x="14622" y="24543"/>
                    <a:pt x="14359" y="24701"/>
                    <a:pt x="14123" y="24858"/>
                  </a:cubicBezTo>
                  <a:cubicBezTo>
                    <a:pt x="13913" y="25016"/>
                    <a:pt x="13677" y="25147"/>
                    <a:pt x="13493" y="25252"/>
                  </a:cubicBezTo>
                  <a:cubicBezTo>
                    <a:pt x="13283" y="25357"/>
                    <a:pt x="13125" y="25462"/>
                    <a:pt x="12968" y="25515"/>
                  </a:cubicBezTo>
                  <a:cubicBezTo>
                    <a:pt x="12679" y="25672"/>
                    <a:pt x="12522" y="25751"/>
                    <a:pt x="12522" y="25751"/>
                  </a:cubicBezTo>
                  <a:cubicBezTo>
                    <a:pt x="12522" y="25751"/>
                    <a:pt x="12679" y="25620"/>
                    <a:pt x="12915" y="25436"/>
                  </a:cubicBezTo>
                  <a:cubicBezTo>
                    <a:pt x="13047" y="25331"/>
                    <a:pt x="13204" y="25226"/>
                    <a:pt x="13362" y="25068"/>
                  </a:cubicBezTo>
                  <a:cubicBezTo>
                    <a:pt x="13545" y="24937"/>
                    <a:pt x="13729" y="24780"/>
                    <a:pt x="13939" y="24596"/>
                  </a:cubicBezTo>
                  <a:cubicBezTo>
                    <a:pt x="14149" y="24438"/>
                    <a:pt x="14385" y="24228"/>
                    <a:pt x="14622" y="24045"/>
                  </a:cubicBezTo>
                  <a:cubicBezTo>
                    <a:pt x="14779" y="23887"/>
                    <a:pt x="14936" y="23730"/>
                    <a:pt x="15120" y="23572"/>
                  </a:cubicBezTo>
                  <a:cubicBezTo>
                    <a:pt x="14517" y="23231"/>
                    <a:pt x="13729" y="22706"/>
                    <a:pt x="13204" y="21971"/>
                  </a:cubicBezTo>
                  <a:cubicBezTo>
                    <a:pt x="12837" y="21446"/>
                    <a:pt x="12364" y="21052"/>
                    <a:pt x="11944" y="20711"/>
                  </a:cubicBezTo>
                  <a:cubicBezTo>
                    <a:pt x="11970" y="20711"/>
                    <a:pt x="11970" y="20685"/>
                    <a:pt x="11970" y="20685"/>
                  </a:cubicBezTo>
                  <a:cubicBezTo>
                    <a:pt x="12128" y="20553"/>
                    <a:pt x="12285" y="20422"/>
                    <a:pt x="12469" y="20317"/>
                  </a:cubicBezTo>
                  <a:cubicBezTo>
                    <a:pt x="12837" y="20081"/>
                    <a:pt x="13230" y="19897"/>
                    <a:pt x="13677" y="19661"/>
                  </a:cubicBezTo>
                  <a:cubicBezTo>
                    <a:pt x="14097" y="19451"/>
                    <a:pt x="14569" y="19162"/>
                    <a:pt x="14936" y="18795"/>
                  </a:cubicBezTo>
                  <a:cubicBezTo>
                    <a:pt x="14963" y="18821"/>
                    <a:pt x="14989" y="18873"/>
                    <a:pt x="15015" y="18900"/>
                  </a:cubicBezTo>
                  <a:cubicBezTo>
                    <a:pt x="15068" y="18952"/>
                    <a:pt x="15120" y="19031"/>
                    <a:pt x="15173" y="19083"/>
                  </a:cubicBezTo>
                  <a:cubicBezTo>
                    <a:pt x="15120" y="19136"/>
                    <a:pt x="15068" y="19188"/>
                    <a:pt x="14989" y="19241"/>
                  </a:cubicBezTo>
                  <a:cubicBezTo>
                    <a:pt x="14831" y="19398"/>
                    <a:pt x="14595" y="19608"/>
                    <a:pt x="14359" y="19792"/>
                  </a:cubicBezTo>
                  <a:cubicBezTo>
                    <a:pt x="14097" y="20002"/>
                    <a:pt x="13860" y="20160"/>
                    <a:pt x="13650" y="20291"/>
                  </a:cubicBezTo>
                  <a:cubicBezTo>
                    <a:pt x="13545" y="20343"/>
                    <a:pt x="13467" y="20396"/>
                    <a:pt x="13414" y="20422"/>
                  </a:cubicBezTo>
                  <a:cubicBezTo>
                    <a:pt x="13335" y="20475"/>
                    <a:pt x="13309" y="20475"/>
                    <a:pt x="13309" y="20475"/>
                  </a:cubicBezTo>
                  <a:cubicBezTo>
                    <a:pt x="13309" y="20475"/>
                    <a:pt x="13362" y="20475"/>
                    <a:pt x="13414" y="20448"/>
                  </a:cubicBezTo>
                  <a:cubicBezTo>
                    <a:pt x="13493" y="20422"/>
                    <a:pt x="13572" y="20396"/>
                    <a:pt x="13677" y="20343"/>
                  </a:cubicBezTo>
                  <a:cubicBezTo>
                    <a:pt x="13887" y="20265"/>
                    <a:pt x="14175" y="20107"/>
                    <a:pt x="14464" y="19950"/>
                  </a:cubicBezTo>
                  <a:cubicBezTo>
                    <a:pt x="14726" y="19792"/>
                    <a:pt x="14989" y="19608"/>
                    <a:pt x="15199" y="19477"/>
                  </a:cubicBezTo>
                  <a:cubicBezTo>
                    <a:pt x="15278" y="19451"/>
                    <a:pt x="15330" y="19398"/>
                    <a:pt x="15383" y="19346"/>
                  </a:cubicBezTo>
                  <a:cubicBezTo>
                    <a:pt x="15514" y="19503"/>
                    <a:pt x="15645" y="19661"/>
                    <a:pt x="15776" y="19792"/>
                  </a:cubicBezTo>
                  <a:cubicBezTo>
                    <a:pt x="15908" y="19950"/>
                    <a:pt x="16065" y="20107"/>
                    <a:pt x="16196" y="20238"/>
                  </a:cubicBezTo>
                  <a:cubicBezTo>
                    <a:pt x="16354" y="20370"/>
                    <a:pt x="16485" y="20501"/>
                    <a:pt x="16616" y="20580"/>
                  </a:cubicBezTo>
                  <a:cubicBezTo>
                    <a:pt x="16721" y="20685"/>
                    <a:pt x="16826" y="20763"/>
                    <a:pt x="16905" y="20816"/>
                  </a:cubicBezTo>
                  <a:cubicBezTo>
                    <a:pt x="16984" y="20868"/>
                    <a:pt x="17036" y="20921"/>
                    <a:pt x="17036" y="20921"/>
                  </a:cubicBezTo>
                  <a:cubicBezTo>
                    <a:pt x="17036" y="20921"/>
                    <a:pt x="16984" y="20868"/>
                    <a:pt x="16931" y="20816"/>
                  </a:cubicBezTo>
                  <a:cubicBezTo>
                    <a:pt x="16853" y="20763"/>
                    <a:pt x="16748" y="20658"/>
                    <a:pt x="16643" y="20553"/>
                  </a:cubicBezTo>
                  <a:cubicBezTo>
                    <a:pt x="16538" y="20448"/>
                    <a:pt x="16406" y="20291"/>
                    <a:pt x="16301" y="20160"/>
                  </a:cubicBezTo>
                  <a:cubicBezTo>
                    <a:pt x="16170" y="20002"/>
                    <a:pt x="16039" y="19845"/>
                    <a:pt x="15908" y="19687"/>
                  </a:cubicBezTo>
                  <a:cubicBezTo>
                    <a:pt x="15776" y="19503"/>
                    <a:pt x="15671" y="19320"/>
                    <a:pt x="15566" y="19162"/>
                  </a:cubicBezTo>
                  <a:cubicBezTo>
                    <a:pt x="15593" y="19136"/>
                    <a:pt x="15671" y="19083"/>
                    <a:pt x="15750" y="19031"/>
                  </a:cubicBezTo>
                  <a:cubicBezTo>
                    <a:pt x="15881" y="18926"/>
                    <a:pt x="16091" y="18795"/>
                    <a:pt x="16275" y="18611"/>
                  </a:cubicBezTo>
                  <a:cubicBezTo>
                    <a:pt x="16459" y="18453"/>
                    <a:pt x="16643" y="18270"/>
                    <a:pt x="16748" y="18112"/>
                  </a:cubicBezTo>
                  <a:cubicBezTo>
                    <a:pt x="16774" y="18086"/>
                    <a:pt x="16774" y="18033"/>
                    <a:pt x="16800" y="18007"/>
                  </a:cubicBezTo>
                  <a:cubicBezTo>
                    <a:pt x="16826" y="17981"/>
                    <a:pt x="16853" y="17955"/>
                    <a:pt x="16853" y="17928"/>
                  </a:cubicBezTo>
                  <a:cubicBezTo>
                    <a:pt x="16879" y="17876"/>
                    <a:pt x="16879" y="17850"/>
                    <a:pt x="16879" y="17850"/>
                  </a:cubicBezTo>
                  <a:lnTo>
                    <a:pt x="16879" y="17850"/>
                  </a:lnTo>
                  <a:cubicBezTo>
                    <a:pt x="16879" y="17850"/>
                    <a:pt x="16878" y="17876"/>
                    <a:pt x="16826" y="17928"/>
                  </a:cubicBezTo>
                  <a:cubicBezTo>
                    <a:pt x="16826" y="17955"/>
                    <a:pt x="16800" y="17981"/>
                    <a:pt x="16774" y="18007"/>
                  </a:cubicBezTo>
                  <a:cubicBezTo>
                    <a:pt x="16748" y="18033"/>
                    <a:pt x="16721" y="18060"/>
                    <a:pt x="16695" y="18086"/>
                  </a:cubicBezTo>
                  <a:cubicBezTo>
                    <a:pt x="16564" y="18217"/>
                    <a:pt x="16380" y="18348"/>
                    <a:pt x="16170" y="18480"/>
                  </a:cubicBezTo>
                  <a:cubicBezTo>
                    <a:pt x="15960" y="18585"/>
                    <a:pt x="15750" y="18690"/>
                    <a:pt x="15593" y="18768"/>
                  </a:cubicBezTo>
                  <a:cubicBezTo>
                    <a:pt x="15488" y="18821"/>
                    <a:pt x="15409" y="18847"/>
                    <a:pt x="15356" y="18873"/>
                  </a:cubicBezTo>
                  <a:cubicBezTo>
                    <a:pt x="15330" y="18821"/>
                    <a:pt x="15304" y="18768"/>
                    <a:pt x="15278" y="18742"/>
                  </a:cubicBezTo>
                  <a:cubicBezTo>
                    <a:pt x="15251" y="18663"/>
                    <a:pt x="15199" y="18585"/>
                    <a:pt x="15173" y="18532"/>
                  </a:cubicBezTo>
                  <a:cubicBezTo>
                    <a:pt x="15435" y="18165"/>
                    <a:pt x="15619" y="17745"/>
                    <a:pt x="15645" y="17299"/>
                  </a:cubicBezTo>
                  <a:cubicBezTo>
                    <a:pt x="15698" y="17299"/>
                    <a:pt x="15724" y="17272"/>
                    <a:pt x="15776" y="17246"/>
                  </a:cubicBezTo>
                  <a:cubicBezTo>
                    <a:pt x="15881" y="17167"/>
                    <a:pt x="16013" y="17062"/>
                    <a:pt x="16144" y="16931"/>
                  </a:cubicBezTo>
                  <a:cubicBezTo>
                    <a:pt x="16249" y="16826"/>
                    <a:pt x="16354" y="16695"/>
                    <a:pt x="16433" y="16590"/>
                  </a:cubicBezTo>
                  <a:cubicBezTo>
                    <a:pt x="16459" y="16537"/>
                    <a:pt x="16485" y="16485"/>
                    <a:pt x="16511" y="16459"/>
                  </a:cubicBezTo>
                  <a:lnTo>
                    <a:pt x="16538" y="16406"/>
                  </a:lnTo>
                  <a:lnTo>
                    <a:pt x="16538" y="16406"/>
                  </a:lnTo>
                  <a:cubicBezTo>
                    <a:pt x="16538" y="16406"/>
                    <a:pt x="16511" y="16406"/>
                    <a:pt x="16485" y="16432"/>
                  </a:cubicBezTo>
                  <a:cubicBezTo>
                    <a:pt x="16459" y="16459"/>
                    <a:pt x="16433" y="16511"/>
                    <a:pt x="16380" y="16537"/>
                  </a:cubicBezTo>
                  <a:cubicBezTo>
                    <a:pt x="16301" y="16616"/>
                    <a:pt x="16170" y="16721"/>
                    <a:pt x="16013" y="16800"/>
                  </a:cubicBezTo>
                  <a:cubicBezTo>
                    <a:pt x="15908" y="16852"/>
                    <a:pt x="15776" y="16905"/>
                    <a:pt x="15671" y="16931"/>
                  </a:cubicBezTo>
                  <a:cubicBezTo>
                    <a:pt x="15645" y="16432"/>
                    <a:pt x="15514" y="15960"/>
                    <a:pt x="15304" y="15540"/>
                  </a:cubicBezTo>
                  <a:cubicBezTo>
                    <a:pt x="15278" y="15540"/>
                    <a:pt x="15278" y="15514"/>
                    <a:pt x="15251" y="15487"/>
                  </a:cubicBezTo>
                  <a:cubicBezTo>
                    <a:pt x="15278" y="15487"/>
                    <a:pt x="15304" y="15487"/>
                    <a:pt x="15304" y="15461"/>
                  </a:cubicBezTo>
                  <a:cubicBezTo>
                    <a:pt x="15383" y="15435"/>
                    <a:pt x="15461" y="15409"/>
                    <a:pt x="15566" y="15356"/>
                  </a:cubicBezTo>
                  <a:cubicBezTo>
                    <a:pt x="15645" y="15304"/>
                    <a:pt x="15724" y="15277"/>
                    <a:pt x="15803" y="15225"/>
                  </a:cubicBezTo>
                  <a:cubicBezTo>
                    <a:pt x="15908" y="15172"/>
                    <a:pt x="15986" y="15094"/>
                    <a:pt x="16065" y="15015"/>
                  </a:cubicBezTo>
                  <a:cubicBezTo>
                    <a:pt x="16170" y="14962"/>
                    <a:pt x="16249" y="14884"/>
                    <a:pt x="16328" y="14805"/>
                  </a:cubicBezTo>
                  <a:cubicBezTo>
                    <a:pt x="16406" y="14726"/>
                    <a:pt x="16459" y="14621"/>
                    <a:pt x="16538" y="14542"/>
                  </a:cubicBezTo>
                  <a:cubicBezTo>
                    <a:pt x="16590" y="14437"/>
                    <a:pt x="16669" y="14359"/>
                    <a:pt x="16695" y="14254"/>
                  </a:cubicBezTo>
                  <a:cubicBezTo>
                    <a:pt x="16695" y="14254"/>
                    <a:pt x="16695" y="14254"/>
                    <a:pt x="16695" y="14227"/>
                  </a:cubicBezTo>
                  <a:close/>
                  <a:moveTo>
                    <a:pt x="27195" y="18217"/>
                  </a:moveTo>
                  <a:cubicBezTo>
                    <a:pt x="27195" y="18217"/>
                    <a:pt x="27142" y="18349"/>
                    <a:pt x="27064" y="18558"/>
                  </a:cubicBezTo>
                  <a:cubicBezTo>
                    <a:pt x="27038" y="18663"/>
                    <a:pt x="26985" y="18795"/>
                    <a:pt x="26933" y="18952"/>
                  </a:cubicBezTo>
                  <a:cubicBezTo>
                    <a:pt x="26880" y="19110"/>
                    <a:pt x="26828" y="19267"/>
                    <a:pt x="26775" y="19477"/>
                  </a:cubicBezTo>
                  <a:cubicBezTo>
                    <a:pt x="26723" y="19661"/>
                    <a:pt x="26670" y="19871"/>
                    <a:pt x="26591" y="20081"/>
                  </a:cubicBezTo>
                  <a:cubicBezTo>
                    <a:pt x="26565" y="20291"/>
                    <a:pt x="26513" y="20527"/>
                    <a:pt x="26460" y="20763"/>
                  </a:cubicBezTo>
                  <a:cubicBezTo>
                    <a:pt x="26408" y="21000"/>
                    <a:pt x="26355" y="21262"/>
                    <a:pt x="26303" y="21498"/>
                  </a:cubicBezTo>
                  <a:cubicBezTo>
                    <a:pt x="26250" y="21761"/>
                    <a:pt x="26224" y="22023"/>
                    <a:pt x="26171" y="22286"/>
                  </a:cubicBezTo>
                  <a:cubicBezTo>
                    <a:pt x="26145" y="22548"/>
                    <a:pt x="26093" y="22785"/>
                    <a:pt x="26066" y="23047"/>
                  </a:cubicBezTo>
                  <a:cubicBezTo>
                    <a:pt x="26040" y="23310"/>
                    <a:pt x="25988" y="23572"/>
                    <a:pt x="25961" y="23808"/>
                  </a:cubicBezTo>
                  <a:cubicBezTo>
                    <a:pt x="25909" y="24307"/>
                    <a:pt x="25830" y="24753"/>
                    <a:pt x="25804" y="25147"/>
                  </a:cubicBezTo>
                  <a:lnTo>
                    <a:pt x="25620" y="26460"/>
                  </a:lnTo>
                  <a:cubicBezTo>
                    <a:pt x="25620" y="26460"/>
                    <a:pt x="25568" y="25935"/>
                    <a:pt x="25568" y="25121"/>
                  </a:cubicBezTo>
                  <a:cubicBezTo>
                    <a:pt x="25594" y="24937"/>
                    <a:pt x="25594" y="24727"/>
                    <a:pt x="25594" y="24491"/>
                  </a:cubicBezTo>
                  <a:cubicBezTo>
                    <a:pt x="25594" y="24255"/>
                    <a:pt x="25620" y="24018"/>
                    <a:pt x="25646" y="23782"/>
                  </a:cubicBezTo>
                  <a:cubicBezTo>
                    <a:pt x="25646" y="23520"/>
                    <a:pt x="25673" y="23257"/>
                    <a:pt x="25699" y="23021"/>
                  </a:cubicBezTo>
                  <a:cubicBezTo>
                    <a:pt x="25725" y="22758"/>
                    <a:pt x="25778" y="22496"/>
                    <a:pt x="25804" y="22233"/>
                  </a:cubicBezTo>
                  <a:cubicBezTo>
                    <a:pt x="25856" y="21971"/>
                    <a:pt x="25909" y="21708"/>
                    <a:pt x="25961" y="21446"/>
                  </a:cubicBezTo>
                  <a:cubicBezTo>
                    <a:pt x="25988" y="21183"/>
                    <a:pt x="26066" y="20921"/>
                    <a:pt x="26119" y="20685"/>
                  </a:cubicBezTo>
                  <a:cubicBezTo>
                    <a:pt x="26198" y="20448"/>
                    <a:pt x="26276" y="20212"/>
                    <a:pt x="26329" y="20002"/>
                  </a:cubicBezTo>
                  <a:cubicBezTo>
                    <a:pt x="26408" y="19792"/>
                    <a:pt x="26486" y="19582"/>
                    <a:pt x="26565" y="19398"/>
                  </a:cubicBezTo>
                  <a:cubicBezTo>
                    <a:pt x="26644" y="19215"/>
                    <a:pt x="26723" y="19057"/>
                    <a:pt x="26801" y="18900"/>
                  </a:cubicBezTo>
                  <a:cubicBezTo>
                    <a:pt x="26854" y="18742"/>
                    <a:pt x="26933" y="18637"/>
                    <a:pt x="27011" y="18532"/>
                  </a:cubicBezTo>
                  <a:cubicBezTo>
                    <a:pt x="27116" y="18322"/>
                    <a:pt x="27195" y="18217"/>
                    <a:pt x="27195" y="18217"/>
                  </a:cubicBezTo>
                  <a:close/>
                  <a:moveTo>
                    <a:pt x="58563" y="19346"/>
                  </a:moveTo>
                  <a:cubicBezTo>
                    <a:pt x="58563" y="19346"/>
                    <a:pt x="58589" y="19477"/>
                    <a:pt x="58589" y="19661"/>
                  </a:cubicBezTo>
                  <a:cubicBezTo>
                    <a:pt x="58589" y="19871"/>
                    <a:pt x="58616" y="20160"/>
                    <a:pt x="58616" y="20501"/>
                  </a:cubicBezTo>
                  <a:cubicBezTo>
                    <a:pt x="58616" y="20658"/>
                    <a:pt x="58616" y="20842"/>
                    <a:pt x="58616" y="21052"/>
                  </a:cubicBezTo>
                  <a:cubicBezTo>
                    <a:pt x="58616" y="21262"/>
                    <a:pt x="58616" y="21446"/>
                    <a:pt x="58589" y="21682"/>
                  </a:cubicBezTo>
                  <a:cubicBezTo>
                    <a:pt x="58537" y="22102"/>
                    <a:pt x="58458" y="22548"/>
                    <a:pt x="58379" y="22995"/>
                  </a:cubicBezTo>
                  <a:cubicBezTo>
                    <a:pt x="58301" y="23467"/>
                    <a:pt x="58196" y="23913"/>
                    <a:pt x="58117" y="24333"/>
                  </a:cubicBezTo>
                  <a:cubicBezTo>
                    <a:pt x="58012" y="24753"/>
                    <a:pt x="57907" y="25121"/>
                    <a:pt x="57828" y="25462"/>
                  </a:cubicBezTo>
                  <a:cubicBezTo>
                    <a:pt x="57749" y="25803"/>
                    <a:pt x="57671" y="26066"/>
                    <a:pt x="57618" y="26276"/>
                  </a:cubicBezTo>
                  <a:cubicBezTo>
                    <a:pt x="57566" y="26460"/>
                    <a:pt x="57539" y="26565"/>
                    <a:pt x="57539" y="26565"/>
                  </a:cubicBezTo>
                  <a:cubicBezTo>
                    <a:pt x="57539" y="26565"/>
                    <a:pt x="57566" y="26460"/>
                    <a:pt x="57592" y="26250"/>
                  </a:cubicBezTo>
                  <a:cubicBezTo>
                    <a:pt x="57618" y="26066"/>
                    <a:pt x="57671" y="25777"/>
                    <a:pt x="57723" y="25436"/>
                  </a:cubicBezTo>
                  <a:cubicBezTo>
                    <a:pt x="57854" y="24780"/>
                    <a:pt x="58012" y="23861"/>
                    <a:pt x="58196" y="22968"/>
                  </a:cubicBezTo>
                  <a:cubicBezTo>
                    <a:pt x="58274" y="22522"/>
                    <a:pt x="58353" y="22076"/>
                    <a:pt x="58406" y="21656"/>
                  </a:cubicBezTo>
                  <a:cubicBezTo>
                    <a:pt x="58432" y="21446"/>
                    <a:pt x="58458" y="21236"/>
                    <a:pt x="58484" y="21052"/>
                  </a:cubicBezTo>
                  <a:cubicBezTo>
                    <a:pt x="58484" y="20842"/>
                    <a:pt x="58484" y="20658"/>
                    <a:pt x="58511" y="20501"/>
                  </a:cubicBezTo>
                  <a:cubicBezTo>
                    <a:pt x="58511" y="20160"/>
                    <a:pt x="58537" y="19871"/>
                    <a:pt x="58563" y="19661"/>
                  </a:cubicBezTo>
                  <a:cubicBezTo>
                    <a:pt x="58563" y="19477"/>
                    <a:pt x="58563" y="19346"/>
                    <a:pt x="58563" y="19346"/>
                  </a:cubicBezTo>
                  <a:close/>
                  <a:moveTo>
                    <a:pt x="22523" y="17089"/>
                  </a:moveTo>
                  <a:cubicBezTo>
                    <a:pt x="22522" y="17089"/>
                    <a:pt x="22470" y="17115"/>
                    <a:pt x="22391" y="17194"/>
                  </a:cubicBezTo>
                  <a:cubicBezTo>
                    <a:pt x="22339" y="17220"/>
                    <a:pt x="22313" y="17246"/>
                    <a:pt x="22260" y="17299"/>
                  </a:cubicBezTo>
                  <a:cubicBezTo>
                    <a:pt x="22208" y="17377"/>
                    <a:pt x="22155" y="17430"/>
                    <a:pt x="22076" y="17508"/>
                  </a:cubicBezTo>
                  <a:cubicBezTo>
                    <a:pt x="21840" y="17797"/>
                    <a:pt x="21551" y="18270"/>
                    <a:pt x="21210" y="18821"/>
                  </a:cubicBezTo>
                  <a:cubicBezTo>
                    <a:pt x="20869" y="19398"/>
                    <a:pt x="20475" y="20055"/>
                    <a:pt x="20003" y="20737"/>
                  </a:cubicBezTo>
                  <a:cubicBezTo>
                    <a:pt x="19766" y="21078"/>
                    <a:pt x="19530" y="21446"/>
                    <a:pt x="19241" y="21787"/>
                  </a:cubicBezTo>
                  <a:cubicBezTo>
                    <a:pt x="18979" y="22128"/>
                    <a:pt x="18690" y="22470"/>
                    <a:pt x="18401" y="22811"/>
                  </a:cubicBezTo>
                  <a:cubicBezTo>
                    <a:pt x="18086" y="23126"/>
                    <a:pt x="17771" y="23441"/>
                    <a:pt x="17456" y="23756"/>
                  </a:cubicBezTo>
                  <a:cubicBezTo>
                    <a:pt x="17141" y="24071"/>
                    <a:pt x="16800" y="24333"/>
                    <a:pt x="16485" y="24596"/>
                  </a:cubicBezTo>
                  <a:cubicBezTo>
                    <a:pt x="16328" y="24727"/>
                    <a:pt x="16170" y="24858"/>
                    <a:pt x="16013" y="24990"/>
                  </a:cubicBezTo>
                  <a:cubicBezTo>
                    <a:pt x="15829" y="25095"/>
                    <a:pt x="15671" y="25226"/>
                    <a:pt x="15514" y="25331"/>
                  </a:cubicBezTo>
                  <a:cubicBezTo>
                    <a:pt x="15356" y="25436"/>
                    <a:pt x="15199" y="25541"/>
                    <a:pt x="15041" y="25620"/>
                  </a:cubicBezTo>
                  <a:cubicBezTo>
                    <a:pt x="14910" y="25725"/>
                    <a:pt x="14753" y="25803"/>
                    <a:pt x="14595" y="25908"/>
                  </a:cubicBezTo>
                  <a:cubicBezTo>
                    <a:pt x="14307" y="26066"/>
                    <a:pt x="14044" y="26223"/>
                    <a:pt x="13808" y="26328"/>
                  </a:cubicBezTo>
                  <a:cubicBezTo>
                    <a:pt x="13572" y="26460"/>
                    <a:pt x="13362" y="26565"/>
                    <a:pt x="13178" y="26643"/>
                  </a:cubicBezTo>
                  <a:cubicBezTo>
                    <a:pt x="12810" y="26775"/>
                    <a:pt x="12600" y="26853"/>
                    <a:pt x="12600" y="26853"/>
                  </a:cubicBezTo>
                  <a:cubicBezTo>
                    <a:pt x="12600" y="26853"/>
                    <a:pt x="12784" y="26748"/>
                    <a:pt x="13125" y="26538"/>
                  </a:cubicBezTo>
                  <a:cubicBezTo>
                    <a:pt x="13283" y="26433"/>
                    <a:pt x="13467" y="26302"/>
                    <a:pt x="13703" y="26145"/>
                  </a:cubicBezTo>
                  <a:cubicBezTo>
                    <a:pt x="13808" y="26066"/>
                    <a:pt x="13913" y="25987"/>
                    <a:pt x="14044" y="25908"/>
                  </a:cubicBezTo>
                  <a:cubicBezTo>
                    <a:pt x="14175" y="25830"/>
                    <a:pt x="14307" y="25725"/>
                    <a:pt x="14438" y="25646"/>
                  </a:cubicBezTo>
                  <a:cubicBezTo>
                    <a:pt x="14700" y="25436"/>
                    <a:pt x="14963" y="25226"/>
                    <a:pt x="15278" y="24990"/>
                  </a:cubicBezTo>
                  <a:cubicBezTo>
                    <a:pt x="15409" y="24885"/>
                    <a:pt x="15566" y="24753"/>
                    <a:pt x="15724" y="24622"/>
                  </a:cubicBezTo>
                  <a:cubicBezTo>
                    <a:pt x="15855" y="24491"/>
                    <a:pt x="16013" y="24360"/>
                    <a:pt x="16170" y="24228"/>
                  </a:cubicBezTo>
                  <a:cubicBezTo>
                    <a:pt x="16328" y="24097"/>
                    <a:pt x="16485" y="23966"/>
                    <a:pt x="16616" y="23808"/>
                  </a:cubicBezTo>
                  <a:cubicBezTo>
                    <a:pt x="16774" y="23677"/>
                    <a:pt x="16931" y="23520"/>
                    <a:pt x="17089" y="23362"/>
                  </a:cubicBezTo>
                  <a:cubicBezTo>
                    <a:pt x="17378" y="23073"/>
                    <a:pt x="17693" y="22758"/>
                    <a:pt x="17981" y="22417"/>
                  </a:cubicBezTo>
                  <a:cubicBezTo>
                    <a:pt x="18270" y="22102"/>
                    <a:pt x="18559" y="21787"/>
                    <a:pt x="18821" y="21446"/>
                  </a:cubicBezTo>
                  <a:cubicBezTo>
                    <a:pt x="19084" y="21105"/>
                    <a:pt x="19346" y="20790"/>
                    <a:pt x="19609" y="20448"/>
                  </a:cubicBezTo>
                  <a:cubicBezTo>
                    <a:pt x="20108" y="19792"/>
                    <a:pt x="20554" y="19188"/>
                    <a:pt x="20948" y="18637"/>
                  </a:cubicBezTo>
                  <a:cubicBezTo>
                    <a:pt x="21341" y="18112"/>
                    <a:pt x="21709" y="17692"/>
                    <a:pt x="21998" y="17430"/>
                  </a:cubicBezTo>
                  <a:cubicBezTo>
                    <a:pt x="22076" y="17351"/>
                    <a:pt x="22155" y="17299"/>
                    <a:pt x="22208" y="17246"/>
                  </a:cubicBezTo>
                  <a:cubicBezTo>
                    <a:pt x="22260" y="17220"/>
                    <a:pt x="22339" y="17194"/>
                    <a:pt x="22365" y="17167"/>
                  </a:cubicBezTo>
                  <a:cubicBezTo>
                    <a:pt x="22469" y="17115"/>
                    <a:pt x="22522" y="17089"/>
                    <a:pt x="22523" y="17089"/>
                  </a:cubicBezTo>
                  <a:close/>
                  <a:moveTo>
                    <a:pt x="8820" y="23730"/>
                  </a:moveTo>
                  <a:cubicBezTo>
                    <a:pt x="8952" y="23835"/>
                    <a:pt x="9083" y="23940"/>
                    <a:pt x="9214" y="24045"/>
                  </a:cubicBezTo>
                  <a:cubicBezTo>
                    <a:pt x="9319" y="24123"/>
                    <a:pt x="9450" y="24228"/>
                    <a:pt x="9582" y="24333"/>
                  </a:cubicBezTo>
                  <a:cubicBezTo>
                    <a:pt x="9818" y="24543"/>
                    <a:pt x="10080" y="24753"/>
                    <a:pt x="10317" y="24937"/>
                  </a:cubicBezTo>
                  <a:cubicBezTo>
                    <a:pt x="10579" y="25147"/>
                    <a:pt x="10842" y="25331"/>
                    <a:pt x="11104" y="25515"/>
                  </a:cubicBezTo>
                  <a:cubicBezTo>
                    <a:pt x="11235" y="25620"/>
                    <a:pt x="11367" y="25698"/>
                    <a:pt x="11498" y="25803"/>
                  </a:cubicBezTo>
                  <a:cubicBezTo>
                    <a:pt x="11629" y="25882"/>
                    <a:pt x="11760" y="25961"/>
                    <a:pt x="11892" y="26040"/>
                  </a:cubicBezTo>
                  <a:lnTo>
                    <a:pt x="11944" y="26066"/>
                  </a:lnTo>
                  <a:lnTo>
                    <a:pt x="11944" y="26145"/>
                  </a:lnTo>
                  <a:cubicBezTo>
                    <a:pt x="11918" y="26197"/>
                    <a:pt x="11918" y="26276"/>
                    <a:pt x="11918" y="26328"/>
                  </a:cubicBezTo>
                  <a:cubicBezTo>
                    <a:pt x="11918" y="26407"/>
                    <a:pt x="11918" y="26486"/>
                    <a:pt x="11944" y="26538"/>
                  </a:cubicBezTo>
                  <a:cubicBezTo>
                    <a:pt x="11944" y="26617"/>
                    <a:pt x="11970" y="26696"/>
                    <a:pt x="11997" y="26748"/>
                  </a:cubicBezTo>
                  <a:cubicBezTo>
                    <a:pt x="12023" y="26827"/>
                    <a:pt x="12049" y="26880"/>
                    <a:pt x="12075" y="26958"/>
                  </a:cubicBezTo>
                  <a:cubicBezTo>
                    <a:pt x="12102" y="26985"/>
                    <a:pt x="12128" y="27011"/>
                    <a:pt x="12154" y="27037"/>
                  </a:cubicBezTo>
                  <a:cubicBezTo>
                    <a:pt x="12154" y="27063"/>
                    <a:pt x="12180" y="27090"/>
                    <a:pt x="12207" y="27116"/>
                  </a:cubicBezTo>
                  <a:lnTo>
                    <a:pt x="12285" y="27195"/>
                  </a:lnTo>
                  <a:lnTo>
                    <a:pt x="12364" y="27273"/>
                  </a:lnTo>
                  <a:cubicBezTo>
                    <a:pt x="12417" y="27326"/>
                    <a:pt x="12495" y="27352"/>
                    <a:pt x="12548" y="27405"/>
                  </a:cubicBezTo>
                  <a:cubicBezTo>
                    <a:pt x="12600" y="27431"/>
                    <a:pt x="12679" y="27457"/>
                    <a:pt x="12732" y="27483"/>
                  </a:cubicBezTo>
                  <a:cubicBezTo>
                    <a:pt x="12679" y="27483"/>
                    <a:pt x="12600" y="27457"/>
                    <a:pt x="12522" y="27431"/>
                  </a:cubicBezTo>
                  <a:cubicBezTo>
                    <a:pt x="12469" y="27378"/>
                    <a:pt x="12390" y="27352"/>
                    <a:pt x="12338" y="27326"/>
                  </a:cubicBezTo>
                  <a:lnTo>
                    <a:pt x="12233" y="27247"/>
                  </a:lnTo>
                  <a:lnTo>
                    <a:pt x="12154" y="27168"/>
                  </a:lnTo>
                  <a:cubicBezTo>
                    <a:pt x="12128" y="27142"/>
                    <a:pt x="12102" y="27116"/>
                    <a:pt x="12075" y="27090"/>
                  </a:cubicBezTo>
                  <a:cubicBezTo>
                    <a:pt x="12049" y="27063"/>
                    <a:pt x="12023" y="27037"/>
                    <a:pt x="11997" y="27011"/>
                  </a:cubicBezTo>
                  <a:cubicBezTo>
                    <a:pt x="11944" y="26932"/>
                    <a:pt x="11918" y="26880"/>
                    <a:pt x="11865" y="26801"/>
                  </a:cubicBezTo>
                  <a:cubicBezTo>
                    <a:pt x="11839" y="26722"/>
                    <a:pt x="11813" y="26643"/>
                    <a:pt x="11813" y="26565"/>
                  </a:cubicBezTo>
                  <a:cubicBezTo>
                    <a:pt x="11787" y="26512"/>
                    <a:pt x="11760" y="26433"/>
                    <a:pt x="11760" y="26355"/>
                  </a:cubicBezTo>
                  <a:cubicBezTo>
                    <a:pt x="11760" y="26276"/>
                    <a:pt x="11760" y="26223"/>
                    <a:pt x="11787" y="26171"/>
                  </a:cubicBezTo>
                  <a:cubicBezTo>
                    <a:pt x="11498" y="26013"/>
                    <a:pt x="11235" y="25856"/>
                    <a:pt x="10999" y="25672"/>
                  </a:cubicBezTo>
                  <a:cubicBezTo>
                    <a:pt x="10737" y="25488"/>
                    <a:pt x="10474" y="25278"/>
                    <a:pt x="10212" y="25068"/>
                  </a:cubicBezTo>
                  <a:cubicBezTo>
                    <a:pt x="9975" y="24885"/>
                    <a:pt x="9739" y="24648"/>
                    <a:pt x="9503" y="24438"/>
                  </a:cubicBezTo>
                  <a:cubicBezTo>
                    <a:pt x="9267" y="24202"/>
                    <a:pt x="9057" y="23966"/>
                    <a:pt x="8820" y="23730"/>
                  </a:cubicBezTo>
                  <a:close/>
                  <a:moveTo>
                    <a:pt x="18979" y="25252"/>
                  </a:moveTo>
                  <a:lnTo>
                    <a:pt x="18979" y="25252"/>
                  </a:lnTo>
                  <a:cubicBezTo>
                    <a:pt x="18979" y="25252"/>
                    <a:pt x="18953" y="25331"/>
                    <a:pt x="18874" y="25515"/>
                  </a:cubicBezTo>
                  <a:cubicBezTo>
                    <a:pt x="18848" y="25593"/>
                    <a:pt x="18821" y="25698"/>
                    <a:pt x="18769" y="25803"/>
                  </a:cubicBezTo>
                  <a:cubicBezTo>
                    <a:pt x="18716" y="25908"/>
                    <a:pt x="18638" y="26040"/>
                    <a:pt x="18559" y="26171"/>
                  </a:cubicBezTo>
                  <a:cubicBezTo>
                    <a:pt x="18506" y="26302"/>
                    <a:pt x="18401" y="26433"/>
                    <a:pt x="18296" y="26565"/>
                  </a:cubicBezTo>
                  <a:cubicBezTo>
                    <a:pt x="18191" y="26722"/>
                    <a:pt x="18060" y="26853"/>
                    <a:pt x="17955" y="26985"/>
                  </a:cubicBezTo>
                  <a:cubicBezTo>
                    <a:pt x="17876" y="27063"/>
                    <a:pt x="17824" y="27142"/>
                    <a:pt x="17745" y="27195"/>
                  </a:cubicBezTo>
                  <a:cubicBezTo>
                    <a:pt x="17666" y="27273"/>
                    <a:pt x="17588" y="27352"/>
                    <a:pt x="17535" y="27405"/>
                  </a:cubicBezTo>
                  <a:cubicBezTo>
                    <a:pt x="17378" y="27536"/>
                    <a:pt x="17220" y="27667"/>
                    <a:pt x="17063" y="27798"/>
                  </a:cubicBezTo>
                  <a:cubicBezTo>
                    <a:pt x="16879" y="27903"/>
                    <a:pt x="16721" y="28035"/>
                    <a:pt x="16564" y="28140"/>
                  </a:cubicBezTo>
                  <a:cubicBezTo>
                    <a:pt x="16380" y="28245"/>
                    <a:pt x="16223" y="28323"/>
                    <a:pt x="16065" y="28428"/>
                  </a:cubicBezTo>
                  <a:cubicBezTo>
                    <a:pt x="15881" y="28507"/>
                    <a:pt x="15724" y="28586"/>
                    <a:pt x="15566" y="28665"/>
                  </a:cubicBezTo>
                  <a:cubicBezTo>
                    <a:pt x="15409" y="28743"/>
                    <a:pt x="15251" y="28796"/>
                    <a:pt x="15120" y="28848"/>
                  </a:cubicBezTo>
                  <a:cubicBezTo>
                    <a:pt x="14543" y="29058"/>
                    <a:pt x="14149" y="29137"/>
                    <a:pt x="14149" y="29137"/>
                  </a:cubicBezTo>
                  <a:cubicBezTo>
                    <a:pt x="14149" y="29137"/>
                    <a:pt x="14517" y="28953"/>
                    <a:pt x="15015" y="28665"/>
                  </a:cubicBezTo>
                  <a:cubicBezTo>
                    <a:pt x="15146" y="28586"/>
                    <a:pt x="15304" y="28507"/>
                    <a:pt x="15435" y="28428"/>
                  </a:cubicBezTo>
                  <a:cubicBezTo>
                    <a:pt x="15593" y="28323"/>
                    <a:pt x="15724" y="28245"/>
                    <a:pt x="15881" y="28140"/>
                  </a:cubicBezTo>
                  <a:cubicBezTo>
                    <a:pt x="16039" y="28035"/>
                    <a:pt x="16196" y="27930"/>
                    <a:pt x="16354" y="27825"/>
                  </a:cubicBezTo>
                  <a:cubicBezTo>
                    <a:pt x="16511" y="27720"/>
                    <a:pt x="16669" y="27615"/>
                    <a:pt x="16826" y="27483"/>
                  </a:cubicBezTo>
                  <a:cubicBezTo>
                    <a:pt x="16984" y="27378"/>
                    <a:pt x="17141" y="27247"/>
                    <a:pt x="17299" y="27142"/>
                  </a:cubicBezTo>
                  <a:cubicBezTo>
                    <a:pt x="17430" y="27011"/>
                    <a:pt x="17588" y="26906"/>
                    <a:pt x="17719" y="26775"/>
                  </a:cubicBezTo>
                  <a:cubicBezTo>
                    <a:pt x="17824" y="26643"/>
                    <a:pt x="17981" y="26512"/>
                    <a:pt x="18086" y="26407"/>
                  </a:cubicBezTo>
                  <a:cubicBezTo>
                    <a:pt x="18139" y="26328"/>
                    <a:pt x="18191" y="26276"/>
                    <a:pt x="18244" y="26223"/>
                  </a:cubicBezTo>
                  <a:cubicBezTo>
                    <a:pt x="18296" y="26145"/>
                    <a:pt x="18349" y="26092"/>
                    <a:pt x="18401" y="26040"/>
                  </a:cubicBezTo>
                  <a:cubicBezTo>
                    <a:pt x="18480" y="25935"/>
                    <a:pt x="18559" y="25830"/>
                    <a:pt x="18638" y="25725"/>
                  </a:cubicBezTo>
                  <a:cubicBezTo>
                    <a:pt x="18716" y="25646"/>
                    <a:pt x="18769" y="25541"/>
                    <a:pt x="18821" y="25462"/>
                  </a:cubicBezTo>
                  <a:cubicBezTo>
                    <a:pt x="18926" y="25331"/>
                    <a:pt x="18979" y="25252"/>
                    <a:pt x="18979" y="25252"/>
                  </a:cubicBezTo>
                  <a:close/>
                  <a:moveTo>
                    <a:pt x="54495" y="9161"/>
                  </a:moveTo>
                  <a:cubicBezTo>
                    <a:pt x="55046" y="9739"/>
                    <a:pt x="55203" y="10631"/>
                    <a:pt x="55203" y="10631"/>
                  </a:cubicBezTo>
                  <a:lnTo>
                    <a:pt x="55282" y="10999"/>
                  </a:lnTo>
                  <a:lnTo>
                    <a:pt x="55597" y="10867"/>
                  </a:lnTo>
                  <a:cubicBezTo>
                    <a:pt x="56198" y="10638"/>
                    <a:pt x="56859" y="10565"/>
                    <a:pt x="57457" y="10565"/>
                  </a:cubicBezTo>
                  <a:cubicBezTo>
                    <a:pt x="58504" y="10565"/>
                    <a:pt x="59360" y="10789"/>
                    <a:pt x="59377" y="10789"/>
                  </a:cubicBezTo>
                  <a:lnTo>
                    <a:pt x="59482" y="10841"/>
                  </a:lnTo>
                  <a:lnTo>
                    <a:pt x="59587" y="10789"/>
                  </a:lnTo>
                  <a:cubicBezTo>
                    <a:pt x="59587" y="10762"/>
                    <a:pt x="60821" y="10185"/>
                    <a:pt x="62579" y="10054"/>
                  </a:cubicBezTo>
                  <a:cubicBezTo>
                    <a:pt x="62656" y="10049"/>
                    <a:pt x="62735" y="10046"/>
                    <a:pt x="62817" y="10046"/>
                  </a:cubicBezTo>
                  <a:cubicBezTo>
                    <a:pt x="64486" y="10046"/>
                    <a:pt x="67028" y="11030"/>
                    <a:pt x="67278" y="11130"/>
                  </a:cubicBezTo>
                  <a:cubicBezTo>
                    <a:pt x="69168" y="12731"/>
                    <a:pt x="69273" y="14149"/>
                    <a:pt x="69509" y="17325"/>
                  </a:cubicBezTo>
                  <a:cubicBezTo>
                    <a:pt x="69824" y="21131"/>
                    <a:pt x="68722" y="22942"/>
                    <a:pt x="68066" y="25121"/>
                  </a:cubicBezTo>
                  <a:cubicBezTo>
                    <a:pt x="67514" y="26958"/>
                    <a:pt x="67304" y="28743"/>
                    <a:pt x="67252" y="29242"/>
                  </a:cubicBezTo>
                  <a:lnTo>
                    <a:pt x="67094" y="29242"/>
                  </a:lnTo>
                  <a:cubicBezTo>
                    <a:pt x="67094" y="29242"/>
                    <a:pt x="66963" y="29268"/>
                    <a:pt x="66701" y="29268"/>
                  </a:cubicBezTo>
                  <a:cubicBezTo>
                    <a:pt x="66464" y="29295"/>
                    <a:pt x="66097" y="29321"/>
                    <a:pt x="65651" y="29321"/>
                  </a:cubicBezTo>
                  <a:cubicBezTo>
                    <a:pt x="65441" y="29321"/>
                    <a:pt x="65204" y="29321"/>
                    <a:pt x="64942" y="29295"/>
                  </a:cubicBezTo>
                  <a:cubicBezTo>
                    <a:pt x="64706" y="29295"/>
                    <a:pt x="64443" y="29295"/>
                    <a:pt x="64181" y="29268"/>
                  </a:cubicBezTo>
                  <a:cubicBezTo>
                    <a:pt x="63892" y="29242"/>
                    <a:pt x="63629" y="29216"/>
                    <a:pt x="63341" y="29190"/>
                  </a:cubicBezTo>
                  <a:cubicBezTo>
                    <a:pt x="63052" y="29137"/>
                    <a:pt x="62763" y="29111"/>
                    <a:pt x="62474" y="29058"/>
                  </a:cubicBezTo>
                  <a:cubicBezTo>
                    <a:pt x="62186" y="29032"/>
                    <a:pt x="61897" y="28980"/>
                    <a:pt x="61634" y="28901"/>
                  </a:cubicBezTo>
                  <a:cubicBezTo>
                    <a:pt x="61346" y="28848"/>
                    <a:pt x="61083" y="28796"/>
                    <a:pt x="60794" y="28717"/>
                  </a:cubicBezTo>
                  <a:cubicBezTo>
                    <a:pt x="60532" y="28665"/>
                    <a:pt x="60296" y="28586"/>
                    <a:pt x="60059" y="28507"/>
                  </a:cubicBezTo>
                  <a:cubicBezTo>
                    <a:pt x="59797" y="28428"/>
                    <a:pt x="59587" y="28350"/>
                    <a:pt x="59377" y="28271"/>
                  </a:cubicBezTo>
                  <a:cubicBezTo>
                    <a:pt x="59167" y="28192"/>
                    <a:pt x="58983" y="28113"/>
                    <a:pt x="58826" y="28061"/>
                  </a:cubicBezTo>
                  <a:cubicBezTo>
                    <a:pt x="58668" y="27982"/>
                    <a:pt x="58537" y="27903"/>
                    <a:pt x="58406" y="27851"/>
                  </a:cubicBezTo>
                  <a:cubicBezTo>
                    <a:pt x="58196" y="27746"/>
                    <a:pt x="58065" y="27667"/>
                    <a:pt x="58064" y="27667"/>
                  </a:cubicBezTo>
                  <a:lnTo>
                    <a:pt x="58064" y="27667"/>
                  </a:lnTo>
                  <a:cubicBezTo>
                    <a:pt x="58065" y="27667"/>
                    <a:pt x="58196" y="27693"/>
                    <a:pt x="58458" y="27746"/>
                  </a:cubicBezTo>
                  <a:cubicBezTo>
                    <a:pt x="58563" y="27772"/>
                    <a:pt x="58721" y="27798"/>
                    <a:pt x="58904" y="27851"/>
                  </a:cubicBezTo>
                  <a:cubicBezTo>
                    <a:pt x="59062" y="27877"/>
                    <a:pt x="59272" y="27930"/>
                    <a:pt x="59482" y="27956"/>
                  </a:cubicBezTo>
                  <a:cubicBezTo>
                    <a:pt x="59692" y="28008"/>
                    <a:pt x="59902" y="28035"/>
                    <a:pt x="60164" y="28087"/>
                  </a:cubicBezTo>
                  <a:cubicBezTo>
                    <a:pt x="60401" y="28140"/>
                    <a:pt x="60637" y="28192"/>
                    <a:pt x="60926" y="28218"/>
                  </a:cubicBezTo>
                  <a:cubicBezTo>
                    <a:pt x="61188" y="28271"/>
                    <a:pt x="61451" y="28323"/>
                    <a:pt x="61739" y="28376"/>
                  </a:cubicBezTo>
                  <a:cubicBezTo>
                    <a:pt x="62002" y="28402"/>
                    <a:pt x="62291" y="28455"/>
                    <a:pt x="62579" y="28507"/>
                  </a:cubicBezTo>
                  <a:cubicBezTo>
                    <a:pt x="62842" y="28560"/>
                    <a:pt x="63131" y="28586"/>
                    <a:pt x="63419" y="28638"/>
                  </a:cubicBezTo>
                  <a:cubicBezTo>
                    <a:pt x="63472" y="28638"/>
                    <a:pt x="63498" y="28638"/>
                    <a:pt x="63551" y="28665"/>
                  </a:cubicBezTo>
                  <a:cubicBezTo>
                    <a:pt x="63472" y="26801"/>
                    <a:pt x="63524" y="25488"/>
                    <a:pt x="63656" y="24491"/>
                  </a:cubicBezTo>
                  <a:cubicBezTo>
                    <a:pt x="63682" y="24963"/>
                    <a:pt x="63682" y="25383"/>
                    <a:pt x="63708" y="25803"/>
                  </a:cubicBezTo>
                  <a:cubicBezTo>
                    <a:pt x="63734" y="26197"/>
                    <a:pt x="63761" y="26565"/>
                    <a:pt x="63787" y="26906"/>
                  </a:cubicBezTo>
                  <a:cubicBezTo>
                    <a:pt x="63813" y="27221"/>
                    <a:pt x="63839" y="27510"/>
                    <a:pt x="63866" y="27746"/>
                  </a:cubicBezTo>
                  <a:cubicBezTo>
                    <a:pt x="63944" y="28218"/>
                    <a:pt x="63971" y="28481"/>
                    <a:pt x="63971" y="28481"/>
                  </a:cubicBezTo>
                  <a:cubicBezTo>
                    <a:pt x="63971" y="28481"/>
                    <a:pt x="63971" y="28218"/>
                    <a:pt x="63997" y="27746"/>
                  </a:cubicBezTo>
                  <a:cubicBezTo>
                    <a:pt x="63997" y="27510"/>
                    <a:pt x="63997" y="27221"/>
                    <a:pt x="64023" y="26906"/>
                  </a:cubicBezTo>
                  <a:cubicBezTo>
                    <a:pt x="64023" y="26565"/>
                    <a:pt x="64023" y="26197"/>
                    <a:pt x="64049" y="25803"/>
                  </a:cubicBezTo>
                  <a:cubicBezTo>
                    <a:pt x="64049" y="25383"/>
                    <a:pt x="64076" y="24963"/>
                    <a:pt x="64102" y="24491"/>
                  </a:cubicBezTo>
                  <a:cubicBezTo>
                    <a:pt x="64154" y="24045"/>
                    <a:pt x="64181" y="23572"/>
                    <a:pt x="64259" y="23073"/>
                  </a:cubicBezTo>
                  <a:cubicBezTo>
                    <a:pt x="64338" y="22601"/>
                    <a:pt x="64469" y="22102"/>
                    <a:pt x="64627" y="21603"/>
                  </a:cubicBezTo>
                  <a:cubicBezTo>
                    <a:pt x="64784" y="21105"/>
                    <a:pt x="64968" y="20606"/>
                    <a:pt x="65099" y="20081"/>
                  </a:cubicBezTo>
                  <a:lnTo>
                    <a:pt x="65204" y="19661"/>
                  </a:lnTo>
                  <a:lnTo>
                    <a:pt x="65309" y="19267"/>
                  </a:lnTo>
                  <a:lnTo>
                    <a:pt x="65336" y="19083"/>
                  </a:lnTo>
                  <a:lnTo>
                    <a:pt x="65388" y="18873"/>
                  </a:lnTo>
                  <a:cubicBezTo>
                    <a:pt x="65414" y="18742"/>
                    <a:pt x="65441" y="18611"/>
                    <a:pt x="65467" y="18480"/>
                  </a:cubicBezTo>
                  <a:cubicBezTo>
                    <a:pt x="65572" y="17955"/>
                    <a:pt x="65651" y="17456"/>
                    <a:pt x="65729" y="16931"/>
                  </a:cubicBezTo>
                  <a:cubicBezTo>
                    <a:pt x="65808" y="16432"/>
                    <a:pt x="65834" y="15934"/>
                    <a:pt x="65834" y="15461"/>
                  </a:cubicBezTo>
                  <a:cubicBezTo>
                    <a:pt x="65834" y="15304"/>
                    <a:pt x="65834" y="15146"/>
                    <a:pt x="65808" y="14989"/>
                  </a:cubicBezTo>
                  <a:cubicBezTo>
                    <a:pt x="65782" y="14070"/>
                    <a:pt x="65519" y="13387"/>
                    <a:pt x="64863" y="13046"/>
                  </a:cubicBezTo>
                  <a:cubicBezTo>
                    <a:pt x="64627" y="12915"/>
                    <a:pt x="64391" y="12862"/>
                    <a:pt x="64181" y="12836"/>
                  </a:cubicBezTo>
                  <a:cubicBezTo>
                    <a:pt x="64062" y="12810"/>
                    <a:pt x="63957" y="12803"/>
                    <a:pt x="63866" y="12803"/>
                  </a:cubicBezTo>
                  <a:cubicBezTo>
                    <a:pt x="63774" y="12803"/>
                    <a:pt x="63695" y="12810"/>
                    <a:pt x="63629" y="12810"/>
                  </a:cubicBezTo>
                  <a:cubicBezTo>
                    <a:pt x="63498" y="12810"/>
                    <a:pt x="63446" y="12836"/>
                    <a:pt x="63446" y="12836"/>
                  </a:cubicBezTo>
                  <a:lnTo>
                    <a:pt x="63498" y="12836"/>
                  </a:lnTo>
                  <a:cubicBezTo>
                    <a:pt x="63345" y="12841"/>
                    <a:pt x="63197" y="12843"/>
                    <a:pt x="63055" y="12843"/>
                  </a:cubicBezTo>
                  <a:cubicBezTo>
                    <a:pt x="61593" y="12843"/>
                    <a:pt x="60726" y="12612"/>
                    <a:pt x="60296" y="12469"/>
                  </a:cubicBezTo>
                  <a:cubicBezTo>
                    <a:pt x="60191" y="12416"/>
                    <a:pt x="60086" y="12337"/>
                    <a:pt x="59981" y="12259"/>
                  </a:cubicBezTo>
                  <a:cubicBezTo>
                    <a:pt x="59849" y="12154"/>
                    <a:pt x="59718" y="12022"/>
                    <a:pt x="59639" y="11917"/>
                  </a:cubicBezTo>
                  <a:cubicBezTo>
                    <a:pt x="59561" y="11812"/>
                    <a:pt x="59508" y="11734"/>
                    <a:pt x="59508" y="11734"/>
                  </a:cubicBezTo>
                  <a:lnTo>
                    <a:pt x="59508" y="11734"/>
                  </a:lnTo>
                  <a:cubicBezTo>
                    <a:pt x="59508" y="11734"/>
                    <a:pt x="59534" y="11839"/>
                    <a:pt x="59561" y="11970"/>
                  </a:cubicBezTo>
                  <a:cubicBezTo>
                    <a:pt x="59587" y="12101"/>
                    <a:pt x="59666" y="12259"/>
                    <a:pt x="59744" y="12416"/>
                  </a:cubicBezTo>
                  <a:cubicBezTo>
                    <a:pt x="59284" y="12615"/>
                    <a:pt x="58502" y="12680"/>
                    <a:pt x="57673" y="12680"/>
                  </a:cubicBezTo>
                  <a:cubicBezTo>
                    <a:pt x="56424" y="12680"/>
                    <a:pt x="55068" y="12532"/>
                    <a:pt x="54547" y="12469"/>
                  </a:cubicBezTo>
                  <a:cubicBezTo>
                    <a:pt x="54600" y="12416"/>
                    <a:pt x="54626" y="12390"/>
                    <a:pt x="54652" y="12337"/>
                  </a:cubicBezTo>
                  <a:cubicBezTo>
                    <a:pt x="54757" y="12232"/>
                    <a:pt x="54836" y="12101"/>
                    <a:pt x="54888" y="11996"/>
                  </a:cubicBezTo>
                  <a:cubicBezTo>
                    <a:pt x="54941" y="11917"/>
                    <a:pt x="54941" y="11839"/>
                    <a:pt x="54941" y="11839"/>
                  </a:cubicBezTo>
                  <a:lnTo>
                    <a:pt x="54941" y="11839"/>
                  </a:lnTo>
                  <a:cubicBezTo>
                    <a:pt x="54941" y="11839"/>
                    <a:pt x="54888" y="11891"/>
                    <a:pt x="54810" y="11944"/>
                  </a:cubicBezTo>
                  <a:cubicBezTo>
                    <a:pt x="54731" y="11996"/>
                    <a:pt x="54600" y="12075"/>
                    <a:pt x="54495" y="12101"/>
                  </a:cubicBezTo>
                  <a:cubicBezTo>
                    <a:pt x="54442" y="12127"/>
                    <a:pt x="54390" y="12154"/>
                    <a:pt x="54363" y="12154"/>
                  </a:cubicBezTo>
                  <a:cubicBezTo>
                    <a:pt x="54363" y="11182"/>
                    <a:pt x="53681" y="9371"/>
                    <a:pt x="53681" y="9371"/>
                  </a:cubicBezTo>
                  <a:cubicBezTo>
                    <a:pt x="54075" y="9214"/>
                    <a:pt x="54363" y="9161"/>
                    <a:pt x="54495" y="9161"/>
                  </a:cubicBezTo>
                  <a:close/>
                  <a:moveTo>
                    <a:pt x="57329" y="28297"/>
                  </a:moveTo>
                  <a:cubicBezTo>
                    <a:pt x="57330" y="28297"/>
                    <a:pt x="57487" y="28350"/>
                    <a:pt x="57776" y="28428"/>
                  </a:cubicBezTo>
                  <a:cubicBezTo>
                    <a:pt x="58038" y="28507"/>
                    <a:pt x="58432" y="28638"/>
                    <a:pt x="58904" y="28796"/>
                  </a:cubicBezTo>
                  <a:cubicBezTo>
                    <a:pt x="59114" y="28848"/>
                    <a:pt x="59377" y="28927"/>
                    <a:pt x="59639" y="29006"/>
                  </a:cubicBezTo>
                  <a:cubicBezTo>
                    <a:pt x="59902" y="29085"/>
                    <a:pt x="60191" y="29163"/>
                    <a:pt x="60479" y="29242"/>
                  </a:cubicBezTo>
                  <a:cubicBezTo>
                    <a:pt x="60768" y="29321"/>
                    <a:pt x="61083" y="29400"/>
                    <a:pt x="61398" y="29478"/>
                  </a:cubicBezTo>
                  <a:cubicBezTo>
                    <a:pt x="61687" y="29557"/>
                    <a:pt x="62002" y="29610"/>
                    <a:pt x="62317" y="29688"/>
                  </a:cubicBezTo>
                  <a:cubicBezTo>
                    <a:pt x="62632" y="29741"/>
                    <a:pt x="62947" y="29820"/>
                    <a:pt x="63262" y="29846"/>
                  </a:cubicBezTo>
                  <a:cubicBezTo>
                    <a:pt x="63577" y="29898"/>
                    <a:pt x="63892" y="29951"/>
                    <a:pt x="64181" y="29977"/>
                  </a:cubicBezTo>
                  <a:cubicBezTo>
                    <a:pt x="64496" y="30030"/>
                    <a:pt x="64784" y="30056"/>
                    <a:pt x="65047" y="30082"/>
                  </a:cubicBezTo>
                  <a:cubicBezTo>
                    <a:pt x="65336" y="30108"/>
                    <a:pt x="65598" y="30135"/>
                    <a:pt x="65834" y="30135"/>
                  </a:cubicBezTo>
                  <a:cubicBezTo>
                    <a:pt x="66071" y="30161"/>
                    <a:pt x="66307" y="30187"/>
                    <a:pt x="66491" y="30187"/>
                  </a:cubicBezTo>
                  <a:cubicBezTo>
                    <a:pt x="66701" y="30187"/>
                    <a:pt x="66884" y="30213"/>
                    <a:pt x="67016" y="30213"/>
                  </a:cubicBezTo>
                  <a:cubicBezTo>
                    <a:pt x="67304" y="30213"/>
                    <a:pt x="67462" y="30240"/>
                    <a:pt x="67462" y="30240"/>
                  </a:cubicBezTo>
                  <a:cubicBezTo>
                    <a:pt x="67462" y="30240"/>
                    <a:pt x="67304" y="30266"/>
                    <a:pt x="67016" y="30318"/>
                  </a:cubicBezTo>
                  <a:cubicBezTo>
                    <a:pt x="66884" y="30345"/>
                    <a:pt x="66701" y="30371"/>
                    <a:pt x="66517" y="30397"/>
                  </a:cubicBezTo>
                  <a:cubicBezTo>
                    <a:pt x="66412" y="30423"/>
                    <a:pt x="66307" y="30423"/>
                    <a:pt x="66202" y="30450"/>
                  </a:cubicBezTo>
                  <a:cubicBezTo>
                    <a:pt x="66071" y="30450"/>
                    <a:pt x="65966" y="30476"/>
                    <a:pt x="65834" y="30476"/>
                  </a:cubicBezTo>
                  <a:cubicBezTo>
                    <a:pt x="65598" y="30502"/>
                    <a:pt x="65336" y="30502"/>
                    <a:pt x="65047" y="30502"/>
                  </a:cubicBezTo>
                  <a:cubicBezTo>
                    <a:pt x="64951" y="30511"/>
                    <a:pt x="64851" y="30514"/>
                    <a:pt x="64751" y="30514"/>
                  </a:cubicBezTo>
                  <a:cubicBezTo>
                    <a:pt x="64551" y="30514"/>
                    <a:pt x="64347" y="30502"/>
                    <a:pt x="64154" y="30502"/>
                  </a:cubicBezTo>
                  <a:cubicBezTo>
                    <a:pt x="63839" y="30476"/>
                    <a:pt x="63524" y="30450"/>
                    <a:pt x="63183" y="30397"/>
                  </a:cubicBezTo>
                  <a:cubicBezTo>
                    <a:pt x="62868" y="30371"/>
                    <a:pt x="62553" y="30292"/>
                    <a:pt x="62212" y="30240"/>
                  </a:cubicBezTo>
                  <a:cubicBezTo>
                    <a:pt x="61897" y="30161"/>
                    <a:pt x="61556" y="30108"/>
                    <a:pt x="61267" y="30003"/>
                  </a:cubicBezTo>
                  <a:cubicBezTo>
                    <a:pt x="61083" y="29977"/>
                    <a:pt x="60952" y="29925"/>
                    <a:pt x="60794" y="29872"/>
                  </a:cubicBezTo>
                  <a:cubicBezTo>
                    <a:pt x="60637" y="29820"/>
                    <a:pt x="60479" y="29767"/>
                    <a:pt x="60348" y="29741"/>
                  </a:cubicBezTo>
                  <a:cubicBezTo>
                    <a:pt x="60059" y="29636"/>
                    <a:pt x="59771" y="29531"/>
                    <a:pt x="59508" y="29426"/>
                  </a:cubicBezTo>
                  <a:cubicBezTo>
                    <a:pt x="59377" y="29347"/>
                    <a:pt x="59246" y="29321"/>
                    <a:pt x="59114" y="29268"/>
                  </a:cubicBezTo>
                  <a:cubicBezTo>
                    <a:pt x="59009" y="29190"/>
                    <a:pt x="58878" y="29137"/>
                    <a:pt x="58773" y="29085"/>
                  </a:cubicBezTo>
                  <a:cubicBezTo>
                    <a:pt x="58537" y="28980"/>
                    <a:pt x="58353" y="28875"/>
                    <a:pt x="58169" y="28796"/>
                  </a:cubicBezTo>
                  <a:cubicBezTo>
                    <a:pt x="57986" y="28691"/>
                    <a:pt x="57854" y="28612"/>
                    <a:pt x="57723" y="28533"/>
                  </a:cubicBezTo>
                  <a:cubicBezTo>
                    <a:pt x="57461" y="28376"/>
                    <a:pt x="57330" y="28297"/>
                    <a:pt x="57329" y="28297"/>
                  </a:cubicBezTo>
                  <a:close/>
                  <a:moveTo>
                    <a:pt x="20396" y="24753"/>
                  </a:moveTo>
                  <a:cubicBezTo>
                    <a:pt x="20396" y="24754"/>
                    <a:pt x="20055" y="25252"/>
                    <a:pt x="19583" y="26013"/>
                  </a:cubicBezTo>
                  <a:cubicBezTo>
                    <a:pt x="19346" y="26381"/>
                    <a:pt x="19084" y="26827"/>
                    <a:pt x="18795" y="27326"/>
                  </a:cubicBezTo>
                  <a:cubicBezTo>
                    <a:pt x="18664" y="27562"/>
                    <a:pt x="18533" y="27825"/>
                    <a:pt x="18401" y="28061"/>
                  </a:cubicBezTo>
                  <a:cubicBezTo>
                    <a:pt x="18270" y="28323"/>
                    <a:pt x="18165" y="28586"/>
                    <a:pt x="18034" y="28875"/>
                  </a:cubicBezTo>
                  <a:cubicBezTo>
                    <a:pt x="17929" y="29137"/>
                    <a:pt x="17798" y="29426"/>
                    <a:pt x="17640" y="29688"/>
                  </a:cubicBezTo>
                  <a:cubicBezTo>
                    <a:pt x="17509" y="29951"/>
                    <a:pt x="17351" y="30187"/>
                    <a:pt x="17194" y="30423"/>
                  </a:cubicBezTo>
                  <a:cubicBezTo>
                    <a:pt x="17036" y="30660"/>
                    <a:pt x="16879" y="30896"/>
                    <a:pt x="16721" y="31106"/>
                  </a:cubicBezTo>
                  <a:cubicBezTo>
                    <a:pt x="16564" y="31289"/>
                    <a:pt x="16406" y="31473"/>
                    <a:pt x="16249" y="31657"/>
                  </a:cubicBezTo>
                  <a:cubicBezTo>
                    <a:pt x="15645" y="32313"/>
                    <a:pt x="15173" y="32681"/>
                    <a:pt x="15173" y="32681"/>
                  </a:cubicBezTo>
                  <a:cubicBezTo>
                    <a:pt x="15173" y="32681"/>
                    <a:pt x="15278" y="32576"/>
                    <a:pt x="15435" y="32366"/>
                  </a:cubicBezTo>
                  <a:cubicBezTo>
                    <a:pt x="15593" y="32182"/>
                    <a:pt x="15829" y="31893"/>
                    <a:pt x="16091" y="31526"/>
                  </a:cubicBezTo>
                  <a:cubicBezTo>
                    <a:pt x="16223" y="31342"/>
                    <a:pt x="16354" y="31158"/>
                    <a:pt x="16511" y="30948"/>
                  </a:cubicBezTo>
                  <a:cubicBezTo>
                    <a:pt x="16643" y="30738"/>
                    <a:pt x="16800" y="30502"/>
                    <a:pt x="16931" y="30266"/>
                  </a:cubicBezTo>
                  <a:cubicBezTo>
                    <a:pt x="17089" y="30030"/>
                    <a:pt x="17220" y="29793"/>
                    <a:pt x="17351" y="29531"/>
                  </a:cubicBezTo>
                  <a:cubicBezTo>
                    <a:pt x="17483" y="29268"/>
                    <a:pt x="17614" y="29006"/>
                    <a:pt x="17719" y="28717"/>
                  </a:cubicBezTo>
                  <a:cubicBezTo>
                    <a:pt x="17850" y="28455"/>
                    <a:pt x="17981" y="28192"/>
                    <a:pt x="18113" y="27930"/>
                  </a:cubicBezTo>
                  <a:cubicBezTo>
                    <a:pt x="18244" y="27667"/>
                    <a:pt x="18401" y="27405"/>
                    <a:pt x="18533" y="27168"/>
                  </a:cubicBezTo>
                  <a:cubicBezTo>
                    <a:pt x="18848" y="26670"/>
                    <a:pt x="19136" y="26250"/>
                    <a:pt x="19425" y="25908"/>
                  </a:cubicBezTo>
                  <a:cubicBezTo>
                    <a:pt x="19976" y="25174"/>
                    <a:pt x="20396" y="24754"/>
                    <a:pt x="20396" y="24753"/>
                  </a:cubicBezTo>
                  <a:close/>
                  <a:moveTo>
                    <a:pt x="61792" y="30896"/>
                  </a:moveTo>
                  <a:cubicBezTo>
                    <a:pt x="61792" y="30896"/>
                    <a:pt x="61818" y="31001"/>
                    <a:pt x="61871" y="31185"/>
                  </a:cubicBezTo>
                  <a:cubicBezTo>
                    <a:pt x="61897" y="31263"/>
                    <a:pt x="61949" y="31368"/>
                    <a:pt x="61976" y="31499"/>
                  </a:cubicBezTo>
                  <a:cubicBezTo>
                    <a:pt x="62028" y="31604"/>
                    <a:pt x="62081" y="31762"/>
                    <a:pt x="62133" y="31893"/>
                  </a:cubicBezTo>
                  <a:cubicBezTo>
                    <a:pt x="62186" y="32051"/>
                    <a:pt x="62238" y="32208"/>
                    <a:pt x="62291" y="32392"/>
                  </a:cubicBezTo>
                  <a:cubicBezTo>
                    <a:pt x="62343" y="32549"/>
                    <a:pt x="62422" y="32733"/>
                    <a:pt x="62474" y="32917"/>
                  </a:cubicBezTo>
                  <a:cubicBezTo>
                    <a:pt x="62553" y="33101"/>
                    <a:pt x="62632" y="33284"/>
                    <a:pt x="62684" y="33494"/>
                  </a:cubicBezTo>
                  <a:cubicBezTo>
                    <a:pt x="62763" y="33678"/>
                    <a:pt x="62842" y="33888"/>
                    <a:pt x="62921" y="34072"/>
                  </a:cubicBezTo>
                  <a:cubicBezTo>
                    <a:pt x="62999" y="34282"/>
                    <a:pt x="63052" y="34466"/>
                    <a:pt x="63131" y="34649"/>
                  </a:cubicBezTo>
                  <a:cubicBezTo>
                    <a:pt x="63236" y="34859"/>
                    <a:pt x="63288" y="35043"/>
                    <a:pt x="63367" y="35227"/>
                  </a:cubicBezTo>
                  <a:cubicBezTo>
                    <a:pt x="63446" y="35411"/>
                    <a:pt x="63524" y="35568"/>
                    <a:pt x="63603" y="35726"/>
                  </a:cubicBezTo>
                  <a:cubicBezTo>
                    <a:pt x="63682" y="35909"/>
                    <a:pt x="63761" y="36067"/>
                    <a:pt x="63813" y="36198"/>
                  </a:cubicBezTo>
                  <a:cubicBezTo>
                    <a:pt x="63944" y="36487"/>
                    <a:pt x="64076" y="36723"/>
                    <a:pt x="64154" y="36881"/>
                  </a:cubicBezTo>
                  <a:cubicBezTo>
                    <a:pt x="64233" y="37064"/>
                    <a:pt x="64286" y="37143"/>
                    <a:pt x="64286" y="37143"/>
                  </a:cubicBezTo>
                  <a:cubicBezTo>
                    <a:pt x="64286" y="37143"/>
                    <a:pt x="64207" y="37064"/>
                    <a:pt x="64076" y="36933"/>
                  </a:cubicBezTo>
                  <a:cubicBezTo>
                    <a:pt x="63971" y="36802"/>
                    <a:pt x="63813" y="36566"/>
                    <a:pt x="63629" y="36303"/>
                  </a:cubicBezTo>
                  <a:cubicBezTo>
                    <a:pt x="63551" y="36172"/>
                    <a:pt x="63446" y="36041"/>
                    <a:pt x="63341" y="35857"/>
                  </a:cubicBezTo>
                  <a:cubicBezTo>
                    <a:pt x="63262" y="35699"/>
                    <a:pt x="63157" y="35542"/>
                    <a:pt x="63078" y="35358"/>
                  </a:cubicBezTo>
                  <a:cubicBezTo>
                    <a:pt x="62894" y="35017"/>
                    <a:pt x="62711" y="34623"/>
                    <a:pt x="62553" y="34229"/>
                  </a:cubicBezTo>
                  <a:cubicBezTo>
                    <a:pt x="62474" y="34019"/>
                    <a:pt x="62396" y="33809"/>
                    <a:pt x="62343" y="33626"/>
                  </a:cubicBezTo>
                  <a:cubicBezTo>
                    <a:pt x="62264" y="33416"/>
                    <a:pt x="62212" y="33206"/>
                    <a:pt x="62159" y="33022"/>
                  </a:cubicBezTo>
                  <a:cubicBezTo>
                    <a:pt x="62107" y="32838"/>
                    <a:pt x="62054" y="32654"/>
                    <a:pt x="62028" y="32471"/>
                  </a:cubicBezTo>
                  <a:cubicBezTo>
                    <a:pt x="61976" y="32287"/>
                    <a:pt x="61949" y="32103"/>
                    <a:pt x="61923" y="31946"/>
                  </a:cubicBezTo>
                  <a:cubicBezTo>
                    <a:pt x="61844" y="31631"/>
                    <a:pt x="61818" y="31368"/>
                    <a:pt x="61792" y="31185"/>
                  </a:cubicBezTo>
                  <a:cubicBezTo>
                    <a:pt x="61792" y="31001"/>
                    <a:pt x="61792" y="30896"/>
                    <a:pt x="61792" y="30896"/>
                  </a:cubicBezTo>
                  <a:close/>
                  <a:moveTo>
                    <a:pt x="13755" y="29452"/>
                  </a:moveTo>
                  <a:lnTo>
                    <a:pt x="13755" y="29452"/>
                  </a:lnTo>
                  <a:cubicBezTo>
                    <a:pt x="13808" y="29478"/>
                    <a:pt x="13887" y="29557"/>
                    <a:pt x="13939" y="29662"/>
                  </a:cubicBezTo>
                  <a:cubicBezTo>
                    <a:pt x="14070" y="29898"/>
                    <a:pt x="14149" y="30266"/>
                    <a:pt x="14149" y="30686"/>
                  </a:cubicBezTo>
                  <a:cubicBezTo>
                    <a:pt x="14175" y="30896"/>
                    <a:pt x="14175" y="31132"/>
                    <a:pt x="14202" y="31368"/>
                  </a:cubicBezTo>
                  <a:cubicBezTo>
                    <a:pt x="14202" y="31499"/>
                    <a:pt x="14228" y="31604"/>
                    <a:pt x="14254" y="31709"/>
                  </a:cubicBezTo>
                  <a:cubicBezTo>
                    <a:pt x="14280" y="31788"/>
                    <a:pt x="14307" y="31814"/>
                    <a:pt x="14333" y="31867"/>
                  </a:cubicBezTo>
                  <a:cubicBezTo>
                    <a:pt x="14359" y="31893"/>
                    <a:pt x="14385" y="31919"/>
                    <a:pt x="14385" y="31919"/>
                  </a:cubicBezTo>
                  <a:lnTo>
                    <a:pt x="14438" y="31972"/>
                  </a:lnTo>
                  <a:cubicBezTo>
                    <a:pt x="14438" y="31972"/>
                    <a:pt x="14464" y="31998"/>
                    <a:pt x="14490" y="31998"/>
                  </a:cubicBezTo>
                  <a:cubicBezTo>
                    <a:pt x="14569" y="32156"/>
                    <a:pt x="14569" y="32313"/>
                    <a:pt x="14569" y="32471"/>
                  </a:cubicBezTo>
                  <a:cubicBezTo>
                    <a:pt x="14569" y="32602"/>
                    <a:pt x="14517" y="32733"/>
                    <a:pt x="14490" y="32891"/>
                  </a:cubicBezTo>
                  <a:cubicBezTo>
                    <a:pt x="14412" y="33153"/>
                    <a:pt x="14333" y="33442"/>
                    <a:pt x="14254" y="33704"/>
                  </a:cubicBezTo>
                  <a:cubicBezTo>
                    <a:pt x="14175" y="33967"/>
                    <a:pt x="14097" y="34256"/>
                    <a:pt x="14070" y="34518"/>
                  </a:cubicBezTo>
                  <a:cubicBezTo>
                    <a:pt x="14044" y="34649"/>
                    <a:pt x="14044" y="34781"/>
                    <a:pt x="14044" y="34912"/>
                  </a:cubicBezTo>
                  <a:cubicBezTo>
                    <a:pt x="14070" y="35043"/>
                    <a:pt x="14097" y="35174"/>
                    <a:pt x="14097" y="35306"/>
                  </a:cubicBezTo>
                  <a:cubicBezTo>
                    <a:pt x="14202" y="35831"/>
                    <a:pt x="14280" y="36329"/>
                    <a:pt x="14359" y="36749"/>
                  </a:cubicBezTo>
                  <a:cubicBezTo>
                    <a:pt x="14543" y="37589"/>
                    <a:pt x="14648" y="38141"/>
                    <a:pt x="14648" y="38141"/>
                  </a:cubicBezTo>
                  <a:cubicBezTo>
                    <a:pt x="14648" y="38141"/>
                    <a:pt x="14595" y="38009"/>
                    <a:pt x="14543" y="37773"/>
                  </a:cubicBezTo>
                  <a:cubicBezTo>
                    <a:pt x="14464" y="37537"/>
                    <a:pt x="14359" y="37196"/>
                    <a:pt x="14254" y="36776"/>
                  </a:cubicBezTo>
                  <a:cubicBezTo>
                    <a:pt x="14175" y="36356"/>
                    <a:pt x="14044" y="35857"/>
                    <a:pt x="13939" y="35332"/>
                  </a:cubicBezTo>
                  <a:cubicBezTo>
                    <a:pt x="13913" y="35201"/>
                    <a:pt x="13913" y="35069"/>
                    <a:pt x="13887" y="34938"/>
                  </a:cubicBezTo>
                  <a:cubicBezTo>
                    <a:pt x="13887" y="34781"/>
                    <a:pt x="13887" y="34649"/>
                    <a:pt x="13887" y="34492"/>
                  </a:cubicBezTo>
                  <a:cubicBezTo>
                    <a:pt x="13913" y="34203"/>
                    <a:pt x="13992" y="33914"/>
                    <a:pt x="14070" y="33652"/>
                  </a:cubicBezTo>
                  <a:cubicBezTo>
                    <a:pt x="14149" y="33363"/>
                    <a:pt x="14254" y="33101"/>
                    <a:pt x="14333" y="32838"/>
                  </a:cubicBezTo>
                  <a:cubicBezTo>
                    <a:pt x="14359" y="32707"/>
                    <a:pt x="14385" y="32576"/>
                    <a:pt x="14412" y="32444"/>
                  </a:cubicBezTo>
                  <a:cubicBezTo>
                    <a:pt x="14412" y="32313"/>
                    <a:pt x="14412" y="32182"/>
                    <a:pt x="14359" y="32103"/>
                  </a:cubicBezTo>
                  <a:cubicBezTo>
                    <a:pt x="14333" y="32103"/>
                    <a:pt x="14333" y="32103"/>
                    <a:pt x="14333" y="32077"/>
                  </a:cubicBezTo>
                  <a:cubicBezTo>
                    <a:pt x="14333" y="32077"/>
                    <a:pt x="14307" y="32051"/>
                    <a:pt x="14307" y="32051"/>
                  </a:cubicBezTo>
                  <a:cubicBezTo>
                    <a:pt x="14280" y="32024"/>
                    <a:pt x="14228" y="31998"/>
                    <a:pt x="14228" y="31972"/>
                  </a:cubicBezTo>
                  <a:cubicBezTo>
                    <a:pt x="14175" y="31893"/>
                    <a:pt x="14149" y="31841"/>
                    <a:pt x="14123" y="31762"/>
                  </a:cubicBezTo>
                  <a:cubicBezTo>
                    <a:pt x="14070" y="31631"/>
                    <a:pt x="14070" y="31499"/>
                    <a:pt x="14044" y="31368"/>
                  </a:cubicBezTo>
                  <a:cubicBezTo>
                    <a:pt x="14044" y="31132"/>
                    <a:pt x="14044" y="30896"/>
                    <a:pt x="14044" y="30686"/>
                  </a:cubicBezTo>
                  <a:cubicBezTo>
                    <a:pt x="14044" y="30476"/>
                    <a:pt x="14044" y="30266"/>
                    <a:pt x="14018" y="30108"/>
                  </a:cubicBezTo>
                  <a:cubicBezTo>
                    <a:pt x="13992" y="29951"/>
                    <a:pt x="13965" y="29793"/>
                    <a:pt x="13913" y="29688"/>
                  </a:cubicBezTo>
                  <a:cubicBezTo>
                    <a:pt x="13860" y="29583"/>
                    <a:pt x="13808" y="29505"/>
                    <a:pt x="13755" y="29452"/>
                  </a:cubicBezTo>
                  <a:close/>
                  <a:moveTo>
                    <a:pt x="23651" y="34571"/>
                  </a:moveTo>
                  <a:cubicBezTo>
                    <a:pt x="23651" y="34571"/>
                    <a:pt x="23599" y="34728"/>
                    <a:pt x="23441" y="34938"/>
                  </a:cubicBezTo>
                  <a:cubicBezTo>
                    <a:pt x="23363" y="35043"/>
                    <a:pt x="23284" y="35174"/>
                    <a:pt x="23153" y="35306"/>
                  </a:cubicBezTo>
                  <a:cubicBezTo>
                    <a:pt x="23048" y="35437"/>
                    <a:pt x="22916" y="35594"/>
                    <a:pt x="22733" y="35752"/>
                  </a:cubicBezTo>
                  <a:cubicBezTo>
                    <a:pt x="22418" y="36067"/>
                    <a:pt x="22024" y="36408"/>
                    <a:pt x="21551" y="36723"/>
                  </a:cubicBezTo>
                  <a:cubicBezTo>
                    <a:pt x="21341" y="36881"/>
                    <a:pt x="21079" y="37038"/>
                    <a:pt x="20843" y="37196"/>
                  </a:cubicBezTo>
                  <a:cubicBezTo>
                    <a:pt x="20580" y="37353"/>
                    <a:pt x="20344" y="37484"/>
                    <a:pt x="20055" y="37616"/>
                  </a:cubicBezTo>
                  <a:cubicBezTo>
                    <a:pt x="19924" y="37694"/>
                    <a:pt x="19793" y="37773"/>
                    <a:pt x="19661" y="37826"/>
                  </a:cubicBezTo>
                  <a:cubicBezTo>
                    <a:pt x="19530" y="37878"/>
                    <a:pt x="19399" y="37931"/>
                    <a:pt x="19241" y="38009"/>
                  </a:cubicBezTo>
                  <a:cubicBezTo>
                    <a:pt x="19110" y="38062"/>
                    <a:pt x="18979" y="38114"/>
                    <a:pt x="18848" y="38167"/>
                  </a:cubicBezTo>
                  <a:cubicBezTo>
                    <a:pt x="18716" y="38193"/>
                    <a:pt x="18585" y="38246"/>
                    <a:pt x="18454" y="38298"/>
                  </a:cubicBezTo>
                  <a:cubicBezTo>
                    <a:pt x="18165" y="38377"/>
                    <a:pt x="17903" y="38456"/>
                    <a:pt x="17666" y="38508"/>
                  </a:cubicBezTo>
                  <a:cubicBezTo>
                    <a:pt x="17430" y="38561"/>
                    <a:pt x="17194" y="38613"/>
                    <a:pt x="16958" y="38666"/>
                  </a:cubicBezTo>
                  <a:cubicBezTo>
                    <a:pt x="16511" y="38744"/>
                    <a:pt x="16144" y="38771"/>
                    <a:pt x="15881" y="38797"/>
                  </a:cubicBezTo>
                  <a:cubicBezTo>
                    <a:pt x="15776" y="38797"/>
                    <a:pt x="15671" y="38797"/>
                    <a:pt x="15593" y="38823"/>
                  </a:cubicBezTo>
                  <a:lnTo>
                    <a:pt x="15488" y="38823"/>
                  </a:lnTo>
                  <a:cubicBezTo>
                    <a:pt x="15488" y="38823"/>
                    <a:pt x="15619" y="38771"/>
                    <a:pt x="15881" y="38718"/>
                  </a:cubicBezTo>
                  <a:cubicBezTo>
                    <a:pt x="16144" y="38666"/>
                    <a:pt x="16485" y="38561"/>
                    <a:pt x="16905" y="38429"/>
                  </a:cubicBezTo>
                  <a:cubicBezTo>
                    <a:pt x="17325" y="38324"/>
                    <a:pt x="17824" y="38167"/>
                    <a:pt x="18323" y="37983"/>
                  </a:cubicBezTo>
                  <a:cubicBezTo>
                    <a:pt x="18585" y="37878"/>
                    <a:pt x="18848" y="37773"/>
                    <a:pt x="19110" y="37668"/>
                  </a:cubicBezTo>
                  <a:cubicBezTo>
                    <a:pt x="19373" y="37537"/>
                    <a:pt x="19635" y="37432"/>
                    <a:pt x="19898" y="37301"/>
                  </a:cubicBezTo>
                  <a:cubicBezTo>
                    <a:pt x="20029" y="37222"/>
                    <a:pt x="20160" y="37169"/>
                    <a:pt x="20291" y="37091"/>
                  </a:cubicBezTo>
                  <a:cubicBezTo>
                    <a:pt x="20423" y="37038"/>
                    <a:pt x="20554" y="36959"/>
                    <a:pt x="20659" y="36907"/>
                  </a:cubicBezTo>
                  <a:cubicBezTo>
                    <a:pt x="20921" y="36749"/>
                    <a:pt x="21158" y="36618"/>
                    <a:pt x="21394" y="36461"/>
                  </a:cubicBezTo>
                  <a:cubicBezTo>
                    <a:pt x="21866" y="36172"/>
                    <a:pt x="22260" y="35883"/>
                    <a:pt x="22601" y="35594"/>
                  </a:cubicBezTo>
                  <a:cubicBezTo>
                    <a:pt x="22785" y="35463"/>
                    <a:pt x="22943" y="35332"/>
                    <a:pt x="23074" y="35227"/>
                  </a:cubicBezTo>
                  <a:cubicBezTo>
                    <a:pt x="23205" y="35096"/>
                    <a:pt x="23310" y="34991"/>
                    <a:pt x="23389" y="34886"/>
                  </a:cubicBezTo>
                  <a:cubicBezTo>
                    <a:pt x="23573" y="34702"/>
                    <a:pt x="23651" y="34571"/>
                    <a:pt x="23651" y="34571"/>
                  </a:cubicBezTo>
                  <a:close/>
                  <a:moveTo>
                    <a:pt x="57356" y="27431"/>
                  </a:moveTo>
                  <a:cubicBezTo>
                    <a:pt x="57356" y="27431"/>
                    <a:pt x="57146" y="27615"/>
                    <a:pt x="56831" y="27956"/>
                  </a:cubicBezTo>
                  <a:cubicBezTo>
                    <a:pt x="56673" y="28113"/>
                    <a:pt x="56490" y="28323"/>
                    <a:pt x="56306" y="28586"/>
                  </a:cubicBezTo>
                  <a:cubicBezTo>
                    <a:pt x="56122" y="28822"/>
                    <a:pt x="55886" y="29111"/>
                    <a:pt x="55676" y="29452"/>
                  </a:cubicBezTo>
                  <a:cubicBezTo>
                    <a:pt x="55466" y="29767"/>
                    <a:pt x="55256" y="30135"/>
                    <a:pt x="55046" y="30528"/>
                  </a:cubicBezTo>
                  <a:cubicBezTo>
                    <a:pt x="54836" y="30922"/>
                    <a:pt x="54626" y="31342"/>
                    <a:pt x="54363" y="31762"/>
                  </a:cubicBezTo>
                  <a:cubicBezTo>
                    <a:pt x="53865" y="32628"/>
                    <a:pt x="53313" y="33494"/>
                    <a:pt x="52762" y="34387"/>
                  </a:cubicBezTo>
                  <a:cubicBezTo>
                    <a:pt x="52185" y="35253"/>
                    <a:pt x="51607" y="36146"/>
                    <a:pt x="51056" y="36933"/>
                  </a:cubicBezTo>
                  <a:cubicBezTo>
                    <a:pt x="50478" y="37747"/>
                    <a:pt x="50006" y="38508"/>
                    <a:pt x="49612" y="39191"/>
                  </a:cubicBezTo>
                  <a:cubicBezTo>
                    <a:pt x="49218" y="39873"/>
                    <a:pt x="48903" y="40451"/>
                    <a:pt x="48693" y="40844"/>
                  </a:cubicBezTo>
                  <a:cubicBezTo>
                    <a:pt x="48510" y="41264"/>
                    <a:pt x="48378" y="41501"/>
                    <a:pt x="48378" y="41501"/>
                  </a:cubicBezTo>
                  <a:cubicBezTo>
                    <a:pt x="48378" y="41501"/>
                    <a:pt x="48405" y="41448"/>
                    <a:pt x="48457" y="41317"/>
                  </a:cubicBezTo>
                  <a:cubicBezTo>
                    <a:pt x="48510" y="41212"/>
                    <a:pt x="48588" y="41054"/>
                    <a:pt x="48667" y="40844"/>
                  </a:cubicBezTo>
                  <a:cubicBezTo>
                    <a:pt x="48851" y="40424"/>
                    <a:pt x="49140" y="39821"/>
                    <a:pt x="49507" y="39138"/>
                  </a:cubicBezTo>
                  <a:cubicBezTo>
                    <a:pt x="49901" y="38456"/>
                    <a:pt x="50347" y="37668"/>
                    <a:pt x="50898" y="36854"/>
                  </a:cubicBezTo>
                  <a:cubicBezTo>
                    <a:pt x="51450" y="36041"/>
                    <a:pt x="52027" y="35174"/>
                    <a:pt x="52605" y="34282"/>
                  </a:cubicBezTo>
                  <a:cubicBezTo>
                    <a:pt x="53182" y="33416"/>
                    <a:pt x="53733" y="32523"/>
                    <a:pt x="54232" y="31683"/>
                  </a:cubicBezTo>
                  <a:cubicBezTo>
                    <a:pt x="54468" y="31263"/>
                    <a:pt x="54705" y="30843"/>
                    <a:pt x="54915" y="30450"/>
                  </a:cubicBezTo>
                  <a:cubicBezTo>
                    <a:pt x="55151" y="30056"/>
                    <a:pt x="55361" y="29715"/>
                    <a:pt x="55597" y="29373"/>
                  </a:cubicBezTo>
                  <a:cubicBezTo>
                    <a:pt x="55807" y="29058"/>
                    <a:pt x="56043" y="28770"/>
                    <a:pt x="56253" y="28533"/>
                  </a:cubicBezTo>
                  <a:cubicBezTo>
                    <a:pt x="56463" y="28297"/>
                    <a:pt x="56647" y="28087"/>
                    <a:pt x="56804" y="27930"/>
                  </a:cubicBezTo>
                  <a:cubicBezTo>
                    <a:pt x="57146" y="27588"/>
                    <a:pt x="57356" y="27431"/>
                    <a:pt x="57356" y="27431"/>
                  </a:cubicBezTo>
                  <a:close/>
                  <a:moveTo>
                    <a:pt x="61319" y="32024"/>
                  </a:moveTo>
                  <a:cubicBezTo>
                    <a:pt x="61319" y="32025"/>
                    <a:pt x="61372" y="32182"/>
                    <a:pt x="61451" y="32497"/>
                  </a:cubicBezTo>
                  <a:cubicBezTo>
                    <a:pt x="61529" y="32786"/>
                    <a:pt x="61661" y="33232"/>
                    <a:pt x="61818" y="33731"/>
                  </a:cubicBezTo>
                  <a:cubicBezTo>
                    <a:pt x="61897" y="33993"/>
                    <a:pt x="62002" y="34282"/>
                    <a:pt x="62081" y="34571"/>
                  </a:cubicBezTo>
                  <a:cubicBezTo>
                    <a:pt x="62186" y="34859"/>
                    <a:pt x="62291" y="35148"/>
                    <a:pt x="62422" y="35463"/>
                  </a:cubicBezTo>
                  <a:cubicBezTo>
                    <a:pt x="62527" y="35778"/>
                    <a:pt x="62658" y="36093"/>
                    <a:pt x="62816" y="36408"/>
                  </a:cubicBezTo>
                  <a:cubicBezTo>
                    <a:pt x="62947" y="36723"/>
                    <a:pt x="63104" y="37038"/>
                    <a:pt x="63314" y="37327"/>
                  </a:cubicBezTo>
                  <a:cubicBezTo>
                    <a:pt x="63524" y="37616"/>
                    <a:pt x="63734" y="37878"/>
                    <a:pt x="63971" y="38141"/>
                  </a:cubicBezTo>
                  <a:cubicBezTo>
                    <a:pt x="64181" y="38429"/>
                    <a:pt x="64417" y="38692"/>
                    <a:pt x="64601" y="38981"/>
                  </a:cubicBezTo>
                  <a:cubicBezTo>
                    <a:pt x="64811" y="39269"/>
                    <a:pt x="64994" y="39558"/>
                    <a:pt x="65099" y="39847"/>
                  </a:cubicBezTo>
                  <a:cubicBezTo>
                    <a:pt x="65152" y="39926"/>
                    <a:pt x="65178" y="39978"/>
                    <a:pt x="65204" y="40057"/>
                  </a:cubicBezTo>
                  <a:cubicBezTo>
                    <a:pt x="65231" y="40136"/>
                    <a:pt x="65257" y="40214"/>
                    <a:pt x="65283" y="40267"/>
                  </a:cubicBezTo>
                  <a:cubicBezTo>
                    <a:pt x="65336" y="40424"/>
                    <a:pt x="65362" y="40556"/>
                    <a:pt x="65388" y="40687"/>
                  </a:cubicBezTo>
                  <a:cubicBezTo>
                    <a:pt x="65414" y="40766"/>
                    <a:pt x="65441" y="40818"/>
                    <a:pt x="65441" y="40871"/>
                  </a:cubicBezTo>
                  <a:cubicBezTo>
                    <a:pt x="65467" y="40949"/>
                    <a:pt x="65467" y="41002"/>
                    <a:pt x="65493" y="41081"/>
                  </a:cubicBezTo>
                  <a:cubicBezTo>
                    <a:pt x="65493" y="41186"/>
                    <a:pt x="65519" y="41317"/>
                    <a:pt x="65546" y="41422"/>
                  </a:cubicBezTo>
                  <a:cubicBezTo>
                    <a:pt x="65546" y="41632"/>
                    <a:pt x="65572" y="41842"/>
                    <a:pt x="65572" y="41999"/>
                  </a:cubicBezTo>
                  <a:cubicBezTo>
                    <a:pt x="65572" y="42314"/>
                    <a:pt x="65572" y="42498"/>
                    <a:pt x="65572" y="42498"/>
                  </a:cubicBezTo>
                  <a:cubicBezTo>
                    <a:pt x="65572" y="42498"/>
                    <a:pt x="65546" y="42314"/>
                    <a:pt x="65493" y="41999"/>
                  </a:cubicBezTo>
                  <a:cubicBezTo>
                    <a:pt x="65467" y="41842"/>
                    <a:pt x="65414" y="41658"/>
                    <a:pt x="65388" y="41448"/>
                  </a:cubicBezTo>
                  <a:cubicBezTo>
                    <a:pt x="65362" y="41343"/>
                    <a:pt x="65336" y="41238"/>
                    <a:pt x="65309" y="41107"/>
                  </a:cubicBezTo>
                  <a:cubicBezTo>
                    <a:pt x="65283" y="41054"/>
                    <a:pt x="65257" y="41002"/>
                    <a:pt x="65257" y="40923"/>
                  </a:cubicBezTo>
                  <a:cubicBezTo>
                    <a:pt x="65231" y="40871"/>
                    <a:pt x="65204" y="40818"/>
                    <a:pt x="65178" y="40739"/>
                  </a:cubicBezTo>
                  <a:cubicBezTo>
                    <a:pt x="65152" y="40634"/>
                    <a:pt x="65099" y="40503"/>
                    <a:pt x="65047" y="40372"/>
                  </a:cubicBezTo>
                  <a:cubicBezTo>
                    <a:pt x="65021" y="40293"/>
                    <a:pt x="64994" y="40241"/>
                    <a:pt x="64968" y="40162"/>
                  </a:cubicBezTo>
                  <a:cubicBezTo>
                    <a:pt x="64916" y="40109"/>
                    <a:pt x="64889" y="40031"/>
                    <a:pt x="64863" y="39978"/>
                  </a:cubicBezTo>
                  <a:cubicBezTo>
                    <a:pt x="64706" y="39716"/>
                    <a:pt x="64548" y="39453"/>
                    <a:pt x="64338" y="39191"/>
                  </a:cubicBezTo>
                  <a:cubicBezTo>
                    <a:pt x="64154" y="38928"/>
                    <a:pt x="63918" y="38666"/>
                    <a:pt x="63682" y="38403"/>
                  </a:cubicBezTo>
                  <a:cubicBezTo>
                    <a:pt x="63446" y="38114"/>
                    <a:pt x="63209" y="37852"/>
                    <a:pt x="62999" y="37537"/>
                  </a:cubicBezTo>
                  <a:cubicBezTo>
                    <a:pt x="62789" y="37222"/>
                    <a:pt x="62606" y="36907"/>
                    <a:pt x="62474" y="36566"/>
                  </a:cubicBezTo>
                  <a:cubicBezTo>
                    <a:pt x="62396" y="36408"/>
                    <a:pt x="62317" y="36251"/>
                    <a:pt x="62264" y="36067"/>
                  </a:cubicBezTo>
                  <a:cubicBezTo>
                    <a:pt x="62212" y="35909"/>
                    <a:pt x="62159" y="35752"/>
                    <a:pt x="62081" y="35594"/>
                  </a:cubicBezTo>
                  <a:cubicBezTo>
                    <a:pt x="61976" y="35253"/>
                    <a:pt x="61897" y="34938"/>
                    <a:pt x="61818" y="34649"/>
                  </a:cubicBezTo>
                  <a:cubicBezTo>
                    <a:pt x="61739" y="34334"/>
                    <a:pt x="61661" y="34072"/>
                    <a:pt x="61608" y="33783"/>
                  </a:cubicBezTo>
                  <a:cubicBezTo>
                    <a:pt x="61372" y="32733"/>
                    <a:pt x="61319" y="32025"/>
                    <a:pt x="61319" y="32024"/>
                  </a:cubicBezTo>
                  <a:close/>
                  <a:moveTo>
                    <a:pt x="54101" y="34019"/>
                  </a:moveTo>
                  <a:cubicBezTo>
                    <a:pt x="54101" y="34020"/>
                    <a:pt x="54075" y="34072"/>
                    <a:pt x="54075" y="34124"/>
                  </a:cubicBezTo>
                  <a:cubicBezTo>
                    <a:pt x="54048" y="34203"/>
                    <a:pt x="54022" y="34282"/>
                    <a:pt x="53996" y="34413"/>
                  </a:cubicBezTo>
                  <a:cubicBezTo>
                    <a:pt x="53970" y="34518"/>
                    <a:pt x="53943" y="34676"/>
                    <a:pt x="53917" y="34859"/>
                  </a:cubicBezTo>
                  <a:cubicBezTo>
                    <a:pt x="53917" y="34938"/>
                    <a:pt x="53891" y="35017"/>
                    <a:pt x="53891" y="35122"/>
                  </a:cubicBezTo>
                  <a:cubicBezTo>
                    <a:pt x="53865" y="35227"/>
                    <a:pt x="53865" y="35306"/>
                    <a:pt x="53865" y="35411"/>
                  </a:cubicBezTo>
                  <a:cubicBezTo>
                    <a:pt x="53838" y="35516"/>
                    <a:pt x="53838" y="35647"/>
                    <a:pt x="53838" y="35752"/>
                  </a:cubicBezTo>
                  <a:cubicBezTo>
                    <a:pt x="53838" y="35857"/>
                    <a:pt x="53838" y="35988"/>
                    <a:pt x="53838" y="36093"/>
                  </a:cubicBezTo>
                  <a:cubicBezTo>
                    <a:pt x="53812" y="36356"/>
                    <a:pt x="53838" y="36592"/>
                    <a:pt x="53838" y="36881"/>
                  </a:cubicBezTo>
                  <a:cubicBezTo>
                    <a:pt x="53838" y="37143"/>
                    <a:pt x="53865" y="37406"/>
                    <a:pt x="53891" y="37694"/>
                  </a:cubicBezTo>
                  <a:cubicBezTo>
                    <a:pt x="53891" y="37957"/>
                    <a:pt x="53917" y="38246"/>
                    <a:pt x="53943" y="38534"/>
                  </a:cubicBezTo>
                  <a:cubicBezTo>
                    <a:pt x="53996" y="38797"/>
                    <a:pt x="54022" y="39086"/>
                    <a:pt x="54048" y="39374"/>
                  </a:cubicBezTo>
                  <a:cubicBezTo>
                    <a:pt x="54101" y="39637"/>
                    <a:pt x="54127" y="39926"/>
                    <a:pt x="54180" y="40188"/>
                  </a:cubicBezTo>
                  <a:cubicBezTo>
                    <a:pt x="54258" y="40713"/>
                    <a:pt x="54337" y="41212"/>
                    <a:pt x="54390" y="41632"/>
                  </a:cubicBezTo>
                  <a:cubicBezTo>
                    <a:pt x="54547" y="42472"/>
                    <a:pt x="54626" y="43023"/>
                    <a:pt x="54626" y="43023"/>
                  </a:cubicBezTo>
                  <a:cubicBezTo>
                    <a:pt x="54626" y="43023"/>
                    <a:pt x="54416" y="42498"/>
                    <a:pt x="54180" y="41658"/>
                  </a:cubicBezTo>
                  <a:cubicBezTo>
                    <a:pt x="54075" y="41264"/>
                    <a:pt x="53943" y="40766"/>
                    <a:pt x="53838" y="40241"/>
                  </a:cubicBezTo>
                  <a:cubicBezTo>
                    <a:pt x="53786" y="39978"/>
                    <a:pt x="53733" y="39689"/>
                    <a:pt x="53681" y="39427"/>
                  </a:cubicBezTo>
                  <a:cubicBezTo>
                    <a:pt x="53655" y="39138"/>
                    <a:pt x="53602" y="38849"/>
                    <a:pt x="53576" y="38561"/>
                  </a:cubicBezTo>
                  <a:cubicBezTo>
                    <a:pt x="53550" y="38272"/>
                    <a:pt x="53523" y="37983"/>
                    <a:pt x="53497" y="37694"/>
                  </a:cubicBezTo>
                  <a:cubicBezTo>
                    <a:pt x="53497" y="37432"/>
                    <a:pt x="53497" y="37143"/>
                    <a:pt x="53497" y="36881"/>
                  </a:cubicBezTo>
                  <a:cubicBezTo>
                    <a:pt x="53497" y="36592"/>
                    <a:pt x="53523" y="36329"/>
                    <a:pt x="53550" y="36093"/>
                  </a:cubicBezTo>
                  <a:cubicBezTo>
                    <a:pt x="53550" y="35831"/>
                    <a:pt x="53602" y="35594"/>
                    <a:pt x="53628" y="35384"/>
                  </a:cubicBezTo>
                  <a:cubicBezTo>
                    <a:pt x="53681" y="35174"/>
                    <a:pt x="53733" y="34991"/>
                    <a:pt x="53786" y="34807"/>
                  </a:cubicBezTo>
                  <a:cubicBezTo>
                    <a:pt x="53812" y="34649"/>
                    <a:pt x="53891" y="34492"/>
                    <a:pt x="53917" y="34387"/>
                  </a:cubicBezTo>
                  <a:cubicBezTo>
                    <a:pt x="53970" y="34256"/>
                    <a:pt x="54022" y="34177"/>
                    <a:pt x="54048" y="34124"/>
                  </a:cubicBezTo>
                  <a:cubicBezTo>
                    <a:pt x="54075" y="34046"/>
                    <a:pt x="54101" y="34019"/>
                    <a:pt x="54101" y="34019"/>
                  </a:cubicBezTo>
                  <a:close/>
                  <a:moveTo>
                    <a:pt x="47853" y="42551"/>
                  </a:moveTo>
                  <a:cubicBezTo>
                    <a:pt x="47854" y="42551"/>
                    <a:pt x="48352" y="42629"/>
                    <a:pt x="49113" y="42761"/>
                  </a:cubicBezTo>
                  <a:cubicBezTo>
                    <a:pt x="49481" y="42839"/>
                    <a:pt x="49927" y="42892"/>
                    <a:pt x="50373" y="42971"/>
                  </a:cubicBezTo>
                  <a:cubicBezTo>
                    <a:pt x="50610" y="43023"/>
                    <a:pt x="50846" y="43049"/>
                    <a:pt x="51108" y="43102"/>
                  </a:cubicBezTo>
                  <a:cubicBezTo>
                    <a:pt x="51345" y="43154"/>
                    <a:pt x="51581" y="43181"/>
                    <a:pt x="51843" y="43207"/>
                  </a:cubicBezTo>
                  <a:cubicBezTo>
                    <a:pt x="52080" y="43259"/>
                    <a:pt x="52342" y="43286"/>
                    <a:pt x="52578" y="43312"/>
                  </a:cubicBezTo>
                  <a:cubicBezTo>
                    <a:pt x="52841" y="43364"/>
                    <a:pt x="53077" y="43417"/>
                    <a:pt x="53313" y="43469"/>
                  </a:cubicBezTo>
                  <a:cubicBezTo>
                    <a:pt x="53786" y="43574"/>
                    <a:pt x="54206" y="43706"/>
                    <a:pt x="54573" y="43863"/>
                  </a:cubicBezTo>
                  <a:cubicBezTo>
                    <a:pt x="55282" y="44126"/>
                    <a:pt x="55728" y="44388"/>
                    <a:pt x="55728" y="44388"/>
                  </a:cubicBezTo>
                  <a:cubicBezTo>
                    <a:pt x="55728" y="44388"/>
                    <a:pt x="55230" y="44231"/>
                    <a:pt x="54495" y="44073"/>
                  </a:cubicBezTo>
                  <a:cubicBezTo>
                    <a:pt x="54311" y="44021"/>
                    <a:pt x="54127" y="43968"/>
                    <a:pt x="53917" y="43916"/>
                  </a:cubicBezTo>
                  <a:cubicBezTo>
                    <a:pt x="53707" y="43889"/>
                    <a:pt x="53471" y="43837"/>
                    <a:pt x="53235" y="43784"/>
                  </a:cubicBezTo>
                  <a:cubicBezTo>
                    <a:pt x="53025" y="43758"/>
                    <a:pt x="52788" y="43732"/>
                    <a:pt x="52526" y="43679"/>
                  </a:cubicBezTo>
                  <a:cubicBezTo>
                    <a:pt x="52290" y="43653"/>
                    <a:pt x="52027" y="43627"/>
                    <a:pt x="51791" y="43601"/>
                  </a:cubicBezTo>
                  <a:cubicBezTo>
                    <a:pt x="51528" y="43548"/>
                    <a:pt x="51292" y="43522"/>
                    <a:pt x="51030" y="43469"/>
                  </a:cubicBezTo>
                  <a:cubicBezTo>
                    <a:pt x="50793" y="43417"/>
                    <a:pt x="50557" y="43364"/>
                    <a:pt x="50321" y="43312"/>
                  </a:cubicBezTo>
                  <a:cubicBezTo>
                    <a:pt x="49848" y="43207"/>
                    <a:pt x="49428" y="43076"/>
                    <a:pt x="49061" y="42971"/>
                  </a:cubicBezTo>
                  <a:cubicBezTo>
                    <a:pt x="48326" y="42761"/>
                    <a:pt x="47853" y="42551"/>
                    <a:pt x="47853" y="42551"/>
                  </a:cubicBezTo>
                  <a:close/>
                  <a:moveTo>
                    <a:pt x="62973" y="44336"/>
                  </a:moveTo>
                  <a:cubicBezTo>
                    <a:pt x="63446" y="44336"/>
                    <a:pt x="63866" y="44388"/>
                    <a:pt x="64233" y="44441"/>
                  </a:cubicBezTo>
                  <a:cubicBezTo>
                    <a:pt x="64601" y="44493"/>
                    <a:pt x="64916" y="44546"/>
                    <a:pt x="65126" y="44572"/>
                  </a:cubicBezTo>
                  <a:cubicBezTo>
                    <a:pt x="65196" y="44581"/>
                    <a:pt x="65257" y="44583"/>
                    <a:pt x="65307" y="44583"/>
                  </a:cubicBezTo>
                  <a:cubicBezTo>
                    <a:pt x="65368" y="44583"/>
                    <a:pt x="65413" y="44579"/>
                    <a:pt x="65440" y="44576"/>
                  </a:cubicBezTo>
                  <a:lnTo>
                    <a:pt x="65440" y="44576"/>
                  </a:lnTo>
                  <a:cubicBezTo>
                    <a:pt x="65423" y="44579"/>
                    <a:pt x="65398" y="44586"/>
                    <a:pt x="65362" y="44598"/>
                  </a:cubicBezTo>
                  <a:cubicBezTo>
                    <a:pt x="65309" y="44598"/>
                    <a:pt x="65231" y="44624"/>
                    <a:pt x="65126" y="44624"/>
                  </a:cubicBezTo>
                  <a:cubicBezTo>
                    <a:pt x="64916" y="44651"/>
                    <a:pt x="64601" y="44651"/>
                    <a:pt x="64233" y="44651"/>
                  </a:cubicBezTo>
                  <a:cubicBezTo>
                    <a:pt x="63866" y="44651"/>
                    <a:pt x="63446" y="44651"/>
                    <a:pt x="62973" y="44677"/>
                  </a:cubicBezTo>
                  <a:cubicBezTo>
                    <a:pt x="62763" y="44703"/>
                    <a:pt x="62527" y="44729"/>
                    <a:pt x="62291" y="44756"/>
                  </a:cubicBezTo>
                  <a:cubicBezTo>
                    <a:pt x="62054" y="44782"/>
                    <a:pt x="61818" y="44808"/>
                    <a:pt x="61556" y="44861"/>
                  </a:cubicBezTo>
                  <a:cubicBezTo>
                    <a:pt x="61319" y="44887"/>
                    <a:pt x="61083" y="44913"/>
                    <a:pt x="60821" y="44939"/>
                  </a:cubicBezTo>
                  <a:cubicBezTo>
                    <a:pt x="60584" y="44966"/>
                    <a:pt x="60348" y="44966"/>
                    <a:pt x="60112" y="44992"/>
                  </a:cubicBezTo>
                  <a:lnTo>
                    <a:pt x="59771" y="44992"/>
                  </a:lnTo>
                  <a:cubicBezTo>
                    <a:pt x="59666" y="44992"/>
                    <a:pt x="59534" y="44992"/>
                    <a:pt x="59429" y="44966"/>
                  </a:cubicBezTo>
                  <a:cubicBezTo>
                    <a:pt x="59219" y="44966"/>
                    <a:pt x="59009" y="44939"/>
                    <a:pt x="58826" y="44913"/>
                  </a:cubicBezTo>
                  <a:cubicBezTo>
                    <a:pt x="58642" y="44887"/>
                    <a:pt x="58484" y="44861"/>
                    <a:pt x="58327" y="44808"/>
                  </a:cubicBezTo>
                  <a:cubicBezTo>
                    <a:pt x="58196" y="44782"/>
                    <a:pt x="58064" y="44729"/>
                    <a:pt x="57959" y="44703"/>
                  </a:cubicBezTo>
                  <a:cubicBezTo>
                    <a:pt x="57750" y="44624"/>
                    <a:pt x="57645" y="44572"/>
                    <a:pt x="57644" y="44572"/>
                  </a:cubicBezTo>
                  <a:lnTo>
                    <a:pt x="57644" y="44572"/>
                  </a:lnTo>
                  <a:cubicBezTo>
                    <a:pt x="57645" y="44572"/>
                    <a:pt x="57776" y="44598"/>
                    <a:pt x="57986" y="44624"/>
                  </a:cubicBezTo>
                  <a:cubicBezTo>
                    <a:pt x="58091" y="44651"/>
                    <a:pt x="58222" y="44651"/>
                    <a:pt x="58353" y="44677"/>
                  </a:cubicBezTo>
                  <a:cubicBezTo>
                    <a:pt x="58511" y="44677"/>
                    <a:pt x="58668" y="44703"/>
                    <a:pt x="58852" y="44703"/>
                  </a:cubicBezTo>
                  <a:lnTo>
                    <a:pt x="59429" y="44703"/>
                  </a:lnTo>
                  <a:cubicBezTo>
                    <a:pt x="59639" y="44677"/>
                    <a:pt x="59876" y="44677"/>
                    <a:pt x="60086" y="44651"/>
                  </a:cubicBezTo>
                  <a:cubicBezTo>
                    <a:pt x="60322" y="44624"/>
                    <a:pt x="60558" y="44598"/>
                    <a:pt x="60794" y="44572"/>
                  </a:cubicBezTo>
                  <a:cubicBezTo>
                    <a:pt x="61031" y="44546"/>
                    <a:pt x="61267" y="44493"/>
                    <a:pt x="61503" y="44467"/>
                  </a:cubicBezTo>
                  <a:cubicBezTo>
                    <a:pt x="61766" y="44441"/>
                    <a:pt x="62002" y="44414"/>
                    <a:pt x="62238" y="44388"/>
                  </a:cubicBezTo>
                  <a:cubicBezTo>
                    <a:pt x="62501" y="44362"/>
                    <a:pt x="62737" y="44362"/>
                    <a:pt x="62973" y="44336"/>
                  </a:cubicBezTo>
                  <a:close/>
                  <a:moveTo>
                    <a:pt x="50820" y="43863"/>
                  </a:moveTo>
                  <a:lnTo>
                    <a:pt x="50820" y="43863"/>
                  </a:lnTo>
                  <a:cubicBezTo>
                    <a:pt x="51843" y="44047"/>
                    <a:pt x="52631" y="44047"/>
                    <a:pt x="53550" y="44283"/>
                  </a:cubicBezTo>
                  <a:cubicBezTo>
                    <a:pt x="52920" y="45490"/>
                    <a:pt x="52132" y="46593"/>
                    <a:pt x="52132" y="46593"/>
                  </a:cubicBezTo>
                  <a:cubicBezTo>
                    <a:pt x="52132" y="46593"/>
                    <a:pt x="51765" y="49165"/>
                    <a:pt x="51003" y="52263"/>
                  </a:cubicBezTo>
                  <a:cubicBezTo>
                    <a:pt x="50268" y="55387"/>
                    <a:pt x="49402" y="55649"/>
                    <a:pt x="48772" y="57145"/>
                  </a:cubicBezTo>
                  <a:cubicBezTo>
                    <a:pt x="48142" y="58642"/>
                    <a:pt x="47880" y="60033"/>
                    <a:pt x="47906" y="61739"/>
                  </a:cubicBezTo>
                  <a:cubicBezTo>
                    <a:pt x="47906" y="62868"/>
                    <a:pt x="47223" y="63183"/>
                    <a:pt x="46567" y="63183"/>
                  </a:cubicBezTo>
                  <a:cubicBezTo>
                    <a:pt x="46226" y="63183"/>
                    <a:pt x="45858" y="63104"/>
                    <a:pt x="45622" y="62973"/>
                  </a:cubicBezTo>
                  <a:cubicBezTo>
                    <a:pt x="45386" y="62868"/>
                    <a:pt x="45071" y="62815"/>
                    <a:pt x="44651" y="62815"/>
                  </a:cubicBezTo>
                  <a:cubicBezTo>
                    <a:pt x="43916" y="62815"/>
                    <a:pt x="42918" y="62973"/>
                    <a:pt x="41659" y="63104"/>
                  </a:cubicBezTo>
                  <a:cubicBezTo>
                    <a:pt x="41239" y="63156"/>
                    <a:pt x="40845" y="63183"/>
                    <a:pt x="40504" y="63183"/>
                  </a:cubicBezTo>
                  <a:cubicBezTo>
                    <a:pt x="39322" y="63183"/>
                    <a:pt x="38666" y="62894"/>
                    <a:pt x="38377" y="62526"/>
                  </a:cubicBezTo>
                  <a:cubicBezTo>
                    <a:pt x="38299" y="62474"/>
                    <a:pt x="38272" y="62395"/>
                    <a:pt x="38272" y="62343"/>
                  </a:cubicBezTo>
                  <a:cubicBezTo>
                    <a:pt x="38351" y="61844"/>
                    <a:pt x="40136" y="62343"/>
                    <a:pt x="41396" y="61555"/>
                  </a:cubicBezTo>
                  <a:cubicBezTo>
                    <a:pt x="44441" y="59665"/>
                    <a:pt x="45228" y="60216"/>
                    <a:pt x="45780" y="59245"/>
                  </a:cubicBezTo>
                  <a:cubicBezTo>
                    <a:pt x="46331" y="58248"/>
                    <a:pt x="46357" y="56463"/>
                    <a:pt x="46646" y="53759"/>
                  </a:cubicBezTo>
                  <a:cubicBezTo>
                    <a:pt x="46908" y="51265"/>
                    <a:pt x="48483" y="47328"/>
                    <a:pt x="49245" y="46199"/>
                  </a:cubicBezTo>
                  <a:cubicBezTo>
                    <a:pt x="49638" y="45595"/>
                    <a:pt x="49770" y="44756"/>
                    <a:pt x="49822" y="44099"/>
                  </a:cubicBezTo>
                  <a:cubicBezTo>
                    <a:pt x="50216" y="44152"/>
                    <a:pt x="50662" y="44204"/>
                    <a:pt x="51108" y="44204"/>
                  </a:cubicBezTo>
                  <a:cubicBezTo>
                    <a:pt x="51371" y="44231"/>
                    <a:pt x="51633" y="44231"/>
                    <a:pt x="51870" y="44257"/>
                  </a:cubicBezTo>
                  <a:cubicBezTo>
                    <a:pt x="52106" y="44257"/>
                    <a:pt x="52342" y="44283"/>
                    <a:pt x="52526" y="44309"/>
                  </a:cubicBezTo>
                  <a:cubicBezTo>
                    <a:pt x="52736" y="44362"/>
                    <a:pt x="52893" y="44388"/>
                    <a:pt x="52998" y="44414"/>
                  </a:cubicBezTo>
                  <a:cubicBezTo>
                    <a:pt x="53103" y="44441"/>
                    <a:pt x="53156" y="44467"/>
                    <a:pt x="53156" y="44467"/>
                  </a:cubicBezTo>
                  <a:cubicBezTo>
                    <a:pt x="53156" y="44467"/>
                    <a:pt x="53103" y="44441"/>
                    <a:pt x="52998" y="44388"/>
                  </a:cubicBezTo>
                  <a:cubicBezTo>
                    <a:pt x="52893" y="44362"/>
                    <a:pt x="52736" y="44283"/>
                    <a:pt x="52552" y="44231"/>
                  </a:cubicBezTo>
                  <a:cubicBezTo>
                    <a:pt x="52368" y="44178"/>
                    <a:pt x="52132" y="44126"/>
                    <a:pt x="51896" y="44073"/>
                  </a:cubicBezTo>
                  <a:cubicBezTo>
                    <a:pt x="51660" y="44021"/>
                    <a:pt x="51397" y="43968"/>
                    <a:pt x="51135" y="43916"/>
                  </a:cubicBezTo>
                  <a:cubicBezTo>
                    <a:pt x="51030" y="43916"/>
                    <a:pt x="50925" y="43889"/>
                    <a:pt x="50820" y="43863"/>
                  </a:cubicBezTo>
                  <a:close/>
                  <a:moveTo>
                    <a:pt x="21919" y="37353"/>
                  </a:moveTo>
                  <a:lnTo>
                    <a:pt x="21919" y="37353"/>
                  </a:lnTo>
                  <a:cubicBezTo>
                    <a:pt x="21840" y="37852"/>
                    <a:pt x="21709" y="38561"/>
                    <a:pt x="21525" y="39558"/>
                  </a:cubicBezTo>
                  <a:cubicBezTo>
                    <a:pt x="21131" y="41763"/>
                    <a:pt x="20606" y="44047"/>
                    <a:pt x="20580" y="45202"/>
                  </a:cubicBezTo>
                  <a:cubicBezTo>
                    <a:pt x="20580" y="46645"/>
                    <a:pt x="19845" y="47564"/>
                    <a:pt x="19950" y="49323"/>
                  </a:cubicBezTo>
                  <a:cubicBezTo>
                    <a:pt x="20081" y="51055"/>
                    <a:pt x="20029" y="52184"/>
                    <a:pt x="19478" y="53995"/>
                  </a:cubicBezTo>
                  <a:cubicBezTo>
                    <a:pt x="18953" y="55807"/>
                    <a:pt x="18664" y="57172"/>
                    <a:pt x="18664" y="59481"/>
                  </a:cubicBezTo>
                  <a:cubicBezTo>
                    <a:pt x="18664" y="61791"/>
                    <a:pt x="19136" y="62028"/>
                    <a:pt x="18900" y="62763"/>
                  </a:cubicBezTo>
                  <a:cubicBezTo>
                    <a:pt x="18638" y="63498"/>
                    <a:pt x="18008" y="63760"/>
                    <a:pt x="16275" y="63760"/>
                  </a:cubicBezTo>
                  <a:cubicBezTo>
                    <a:pt x="15514" y="63760"/>
                    <a:pt x="14910" y="63681"/>
                    <a:pt x="14569" y="63550"/>
                  </a:cubicBezTo>
                  <a:cubicBezTo>
                    <a:pt x="13703" y="62763"/>
                    <a:pt x="15304" y="62028"/>
                    <a:pt x="16013" y="61083"/>
                  </a:cubicBezTo>
                  <a:cubicBezTo>
                    <a:pt x="16511" y="60400"/>
                    <a:pt x="17036" y="59980"/>
                    <a:pt x="16485" y="56463"/>
                  </a:cubicBezTo>
                  <a:cubicBezTo>
                    <a:pt x="15908" y="52893"/>
                    <a:pt x="16275" y="51659"/>
                    <a:pt x="16485" y="50425"/>
                  </a:cubicBezTo>
                  <a:cubicBezTo>
                    <a:pt x="16511" y="50425"/>
                    <a:pt x="16511" y="50425"/>
                    <a:pt x="16538" y="50452"/>
                  </a:cubicBezTo>
                  <a:cubicBezTo>
                    <a:pt x="16590" y="50478"/>
                    <a:pt x="16643" y="50478"/>
                    <a:pt x="16695" y="50504"/>
                  </a:cubicBezTo>
                  <a:cubicBezTo>
                    <a:pt x="16774" y="50557"/>
                    <a:pt x="16879" y="50583"/>
                    <a:pt x="16984" y="50609"/>
                  </a:cubicBezTo>
                  <a:cubicBezTo>
                    <a:pt x="17089" y="50635"/>
                    <a:pt x="17194" y="50635"/>
                    <a:pt x="17299" y="50662"/>
                  </a:cubicBezTo>
                  <a:cubicBezTo>
                    <a:pt x="17378" y="50662"/>
                    <a:pt x="17483" y="50662"/>
                    <a:pt x="17561" y="50688"/>
                  </a:cubicBezTo>
                  <a:lnTo>
                    <a:pt x="17824" y="50688"/>
                  </a:lnTo>
                  <a:cubicBezTo>
                    <a:pt x="17929" y="50688"/>
                    <a:pt x="18008" y="50688"/>
                    <a:pt x="18060" y="50662"/>
                  </a:cubicBezTo>
                  <a:lnTo>
                    <a:pt x="18270" y="50662"/>
                  </a:lnTo>
                  <a:cubicBezTo>
                    <a:pt x="18323" y="50662"/>
                    <a:pt x="18375" y="50635"/>
                    <a:pt x="18401" y="50635"/>
                  </a:cubicBezTo>
                  <a:lnTo>
                    <a:pt x="18533" y="50635"/>
                  </a:lnTo>
                  <a:cubicBezTo>
                    <a:pt x="18533" y="50635"/>
                    <a:pt x="18506" y="50609"/>
                    <a:pt x="18401" y="50609"/>
                  </a:cubicBezTo>
                  <a:cubicBezTo>
                    <a:pt x="18375" y="50583"/>
                    <a:pt x="18323" y="50583"/>
                    <a:pt x="18270" y="50583"/>
                  </a:cubicBezTo>
                  <a:cubicBezTo>
                    <a:pt x="18218" y="50557"/>
                    <a:pt x="18139" y="50557"/>
                    <a:pt x="18086" y="50530"/>
                  </a:cubicBezTo>
                  <a:cubicBezTo>
                    <a:pt x="18008" y="50504"/>
                    <a:pt x="17929" y="50478"/>
                    <a:pt x="17876" y="50478"/>
                  </a:cubicBezTo>
                  <a:cubicBezTo>
                    <a:pt x="17798" y="50452"/>
                    <a:pt x="17719" y="50425"/>
                    <a:pt x="17640" y="50399"/>
                  </a:cubicBezTo>
                  <a:cubicBezTo>
                    <a:pt x="17561" y="50347"/>
                    <a:pt x="17456" y="50320"/>
                    <a:pt x="17378" y="50294"/>
                  </a:cubicBezTo>
                  <a:cubicBezTo>
                    <a:pt x="17325" y="50242"/>
                    <a:pt x="17220" y="50215"/>
                    <a:pt x="17168" y="50163"/>
                  </a:cubicBezTo>
                  <a:cubicBezTo>
                    <a:pt x="17089" y="50110"/>
                    <a:pt x="17010" y="50084"/>
                    <a:pt x="16958" y="50032"/>
                  </a:cubicBezTo>
                  <a:cubicBezTo>
                    <a:pt x="16931" y="50005"/>
                    <a:pt x="16905" y="49979"/>
                    <a:pt x="16853" y="49953"/>
                  </a:cubicBezTo>
                  <a:cubicBezTo>
                    <a:pt x="16853" y="49927"/>
                    <a:pt x="16826" y="49900"/>
                    <a:pt x="16800" y="49874"/>
                  </a:cubicBezTo>
                  <a:cubicBezTo>
                    <a:pt x="16748" y="49822"/>
                    <a:pt x="16695" y="49769"/>
                    <a:pt x="16669" y="49717"/>
                  </a:cubicBezTo>
                  <a:cubicBezTo>
                    <a:pt x="16643" y="49664"/>
                    <a:pt x="16616" y="49612"/>
                    <a:pt x="16616" y="49559"/>
                  </a:cubicBezTo>
                  <a:cubicBezTo>
                    <a:pt x="16590" y="49533"/>
                    <a:pt x="16590" y="49507"/>
                    <a:pt x="16590" y="49454"/>
                  </a:cubicBezTo>
                  <a:cubicBezTo>
                    <a:pt x="16590" y="49428"/>
                    <a:pt x="16590" y="49375"/>
                    <a:pt x="16590" y="49323"/>
                  </a:cubicBezTo>
                  <a:cubicBezTo>
                    <a:pt x="16590" y="49139"/>
                    <a:pt x="16590" y="48955"/>
                    <a:pt x="16564" y="48745"/>
                  </a:cubicBezTo>
                  <a:cubicBezTo>
                    <a:pt x="16380" y="46462"/>
                    <a:pt x="17456" y="45385"/>
                    <a:pt x="17246" y="42734"/>
                  </a:cubicBezTo>
                  <a:cubicBezTo>
                    <a:pt x="17168" y="41737"/>
                    <a:pt x="17299" y="40661"/>
                    <a:pt x="17430" y="39899"/>
                  </a:cubicBezTo>
                  <a:cubicBezTo>
                    <a:pt x="17640" y="39873"/>
                    <a:pt x="17903" y="39821"/>
                    <a:pt x="18165" y="39742"/>
                  </a:cubicBezTo>
                  <a:cubicBezTo>
                    <a:pt x="18454" y="39663"/>
                    <a:pt x="18769" y="39558"/>
                    <a:pt x="19058" y="39453"/>
                  </a:cubicBezTo>
                  <a:cubicBezTo>
                    <a:pt x="19215" y="39401"/>
                    <a:pt x="19346" y="39322"/>
                    <a:pt x="19504" y="39269"/>
                  </a:cubicBezTo>
                  <a:cubicBezTo>
                    <a:pt x="19635" y="39217"/>
                    <a:pt x="19793" y="39138"/>
                    <a:pt x="19924" y="39086"/>
                  </a:cubicBezTo>
                  <a:cubicBezTo>
                    <a:pt x="20055" y="39007"/>
                    <a:pt x="20186" y="38954"/>
                    <a:pt x="20291" y="38876"/>
                  </a:cubicBezTo>
                  <a:cubicBezTo>
                    <a:pt x="20423" y="38823"/>
                    <a:pt x="20528" y="38744"/>
                    <a:pt x="20633" y="38692"/>
                  </a:cubicBezTo>
                  <a:cubicBezTo>
                    <a:pt x="20738" y="38639"/>
                    <a:pt x="20816" y="38587"/>
                    <a:pt x="20895" y="38534"/>
                  </a:cubicBezTo>
                  <a:cubicBezTo>
                    <a:pt x="20974" y="38456"/>
                    <a:pt x="21053" y="38429"/>
                    <a:pt x="21105" y="38377"/>
                  </a:cubicBezTo>
                  <a:cubicBezTo>
                    <a:pt x="21236" y="38298"/>
                    <a:pt x="21289" y="38272"/>
                    <a:pt x="21289" y="38272"/>
                  </a:cubicBezTo>
                  <a:lnTo>
                    <a:pt x="21289" y="38272"/>
                  </a:lnTo>
                  <a:cubicBezTo>
                    <a:pt x="21289" y="38272"/>
                    <a:pt x="21210" y="38298"/>
                    <a:pt x="21105" y="38351"/>
                  </a:cubicBezTo>
                  <a:cubicBezTo>
                    <a:pt x="21026" y="38377"/>
                    <a:pt x="20948" y="38429"/>
                    <a:pt x="20869" y="38456"/>
                  </a:cubicBezTo>
                  <a:cubicBezTo>
                    <a:pt x="20790" y="38508"/>
                    <a:pt x="20685" y="38534"/>
                    <a:pt x="20580" y="38587"/>
                  </a:cubicBezTo>
                  <a:cubicBezTo>
                    <a:pt x="20475" y="38639"/>
                    <a:pt x="20344" y="38692"/>
                    <a:pt x="20239" y="38718"/>
                  </a:cubicBezTo>
                  <a:cubicBezTo>
                    <a:pt x="20108" y="38771"/>
                    <a:pt x="19976" y="38823"/>
                    <a:pt x="19819" y="38849"/>
                  </a:cubicBezTo>
                  <a:cubicBezTo>
                    <a:pt x="19688" y="38902"/>
                    <a:pt x="19556" y="38954"/>
                    <a:pt x="19399" y="38981"/>
                  </a:cubicBezTo>
                  <a:cubicBezTo>
                    <a:pt x="19241" y="39007"/>
                    <a:pt x="19110" y="39059"/>
                    <a:pt x="18953" y="39086"/>
                  </a:cubicBezTo>
                  <a:cubicBezTo>
                    <a:pt x="18638" y="39164"/>
                    <a:pt x="18349" y="39191"/>
                    <a:pt x="18060" y="39243"/>
                  </a:cubicBezTo>
                  <a:cubicBezTo>
                    <a:pt x="17991" y="39243"/>
                    <a:pt x="17942" y="39243"/>
                    <a:pt x="17877" y="39261"/>
                  </a:cubicBezTo>
                  <a:lnTo>
                    <a:pt x="17877" y="39261"/>
                  </a:lnTo>
                  <a:cubicBezTo>
                    <a:pt x="19156" y="38868"/>
                    <a:pt x="20535" y="38294"/>
                    <a:pt x="21525" y="37694"/>
                  </a:cubicBezTo>
                  <a:cubicBezTo>
                    <a:pt x="21656" y="37616"/>
                    <a:pt x="21788" y="37511"/>
                    <a:pt x="21919" y="37353"/>
                  </a:cubicBezTo>
                  <a:close/>
                  <a:moveTo>
                    <a:pt x="63052" y="45071"/>
                  </a:moveTo>
                  <a:cubicBezTo>
                    <a:pt x="63682" y="45071"/>
                    <a:pt x="64233" y="45123"/>
                    <a:pt x="64653" y="45149"/>
                  </a:cubicBezTo>
                  <a:cubicBezTo>
                    <a:pt x="64601" y="45569"/>
                    <a:pt x="64574" y="45700"/>
                    <a:pt x="64548" y="46147"/>
                  </a:cubicBezTo>
                  <a:cubicBezTo>
                    <a:pt x="64391" y="48640"/>
                    <a:pt x="66753" y="48142"/>
                    <a:pt x="67961" y="51082"/>
                  </a:cubicBezTo>
                  <a:cubicBezTo>
                    <a:pt x="69273" y="54258"/>
                    <a:pt x="70113" y="58747"/>
                    <a:pt x="70271" y="59324"/>
                  </a:cubicBezTo>
                  <a:cubicBezTo>
                    <a:pt x="70454" y="59875"/>
                    <a:pt x="70244" y="60085"/>
                    <a:pt x="70402" y="60768"/>
                  </a:cubicBezTo>
                  <a:cubicBezTo>
                    <a:pt x="70481" y="61109"/>
                    <a:pt x="70848" y="61450"/>
                    <a:pt x="70795" y="62316"/>
                  </a:cubicBezTo>
                  <a:cubicBezTo>
                    <a:pt x="70769" y="63078"/>
                    <a:pt x="68853" y="64101"/>
                    <a:pt x="67961" y="64101"/>
                  </a:cubicBezTo>
                  <a:cubicBezTo>
                    <a:pt x="66674" y="64101"/>
                    <a:pt x="65336" y="64049"/>
                    <a:pt x="65729" y="63393"/>
                  </a:cubicBezTo>
                  <a:cubicBezTo>
                    <a:pt x="66701" y="62369"/>
                    <a:pt x="67304" y="62500"/>
                    <a:pt x="68066" y="62080"/>
                  </a:cubicBezTo>
                  <a:cubicBezTo>
                    <a:pt x="68591" y="61765"/>
                    <a:pt x="68407" y="60479"/>
                    <a:pt x="68066" y="59245"/>
                  </a:cubicBezTo>
                  <a:cubicBezTo>
                    <a:pt x="67751" y="58090"/>
                    <a:pt x="66097" y="56673"/>
                    <a:pt x="65073" y="53917"/>
                  </a:cubicBezTo>
                  <a:cubicBezTo>
                    <a:pt x="64076" y="51265"/>
                    <a:pt x="62789" y="49533"/>
                    <a:pt x="61556" y="48325"/>
                  </a:cubicBezTo>
                  <a:cubicBezTo>
                    <a:pt x="60532" y="47302"/>
                    <a:pt x="60243" y="46435"/>
                    <a:pt x="60243" y="45805"/>
                  </a:cubicBezTo>
                  <a:cubicBezTo>
                    <a:pt x="60348" y="45779"/>
                    <a:pt x="60453" y="45753"/>
                    <a:pt x="60611" y="45727"/>
                  </a:cubicBezTo>
                  <a:cubicBezTo>
                    <a:pt x="61004" y="45622"/>
                    <a:pt x="61582" y="45517"/>
                    <a:pt x="62133" y="45438"/>
                  </a:cubicBezTo>
                  <a:cubicBezTo>
                    <a:pt x="62422" y="45412"/>
                    <a:pt x="62711" y="45359"/>
                    <a:pt x="62973" y="45359"/>
                  </a:cubicBezTo>
                  <a:cubicBezTo>
                    <a:pt x="63104" y="45333"/>
                    <a:pt x="63236" y="45333"/>
                    <a:pt x="63367" y="45333"/>
                  </a:cubicBezTo>
                  <a:lnTo>
                    <a:pt x="64233" y="45333"/>
                  </a:lnTo>
                  <a:cubicBezTo>
                    <a:pt x="64364" y="45359"/>
                    <a:pt x="64443" y="45359"/>
                    <a:pt x="64443" y="45359"/>
                  </a:cubicBezTo>
                  <a:cubicBezTo>
                    <a:pt x="64443" y="45359"/>
                    <a:pt x="64364" y="45333"/>
                    <a:pt x="64233" y="45307"/>
                  </a:cubicBezTo>
                  <a:cubicBezTo>
                    <a:pt x="64128" y="45281"/>
                    <a:pt x="63944" y="45254"/>
                    <a:pt x="63734" y="45228"/>
                  </a:cubicBezTo>
                  <a:cubicBezTo>
                    <a:pt x="63603" y="45228"/>
                    <a:pt x="63498" y="45202"/>
                    <a:pt x="63367" y="45202"/>
                  </a:cubicBezTo>
                  <a:cubicBezTo>
                    <a:pt x="63262" y="45176"/>
                    <a:pt x="63104" y="45176"/>
                    <a:pt x="62973" y="45176"/>
                  </a:cubicBezTo>
                  <a:cubicBezTo>
                    <a:pt x="62711" y="45149"/>
                    <a:pt x="62422" y="45149"/>
                    <a:pt x="62133" y="45149"/>
                  </a:cubicBezTo>
                  <a:lnTo>
                    <a:pt x="62107" y="45149"/>
                  </a:lnTo>
                  <a:cubicBezTo>
                    <a:pt x="62422" y="45123"/>
                    <a:pt x="62737" y="45097"/>
                    <a:pt x="63052" y="45071"/>
                  </a:cubicBezTo>
                  <a:close/>
                  <a:moveTo>
                    <a:pt x="53996" y="0"/>
                  </a:moveTo>
                  <a:cubicBezTo>
                    <a:pt x="52657" y="0"/>
                    <a:pt x="51292" y="473"/>
                    <a:pt x="50531" y="1234"/>
                  </a:cubicBezTo>
                  <a:cubicBezTo>
                    <a:pt x="50190" y="1601"/>
                    <a:pt x="49980" y="1995"/>
                    <a:pt x="49927" y="2389"/>
                  </a:cubicBezTo>
                  <a:cubicBezTo>
                    <a:pt x="49376" y="2756"/>
                    <a:pt x="48273" y="3727"/>
                    <a:pt x="48510" y="5329"/>
                  </a:cubicBezTo>
                  <a:cubicBezTo>
                    <a:pt x="48562" y="5696"/>
                    <a:pt x="48588" y="6037"/>
                    <a:pt x="48615" y="6405"/>
                  </a:cubicBezTo>
                  <a:cubicBezTo>
                    <a:pt x="48510" y="6457"/>
                    <a:pt x="48378" y="6484"/>
                    <a:pt x="48273" y="6510"/>
                  </a:cubicBezTo>
                  <a:cubicBezTo>
                    <a:pt x="48011" y="6615"/>
                    <a:pt x="47722" y="6694"/>
                    <a:pt x="47407" y="6799"/>
                  </a:cubicBezTo>
                  <a:cubicBezTo>
                    <a:pt x="45018" y="7586"/>
                    <a:pt x="41737" y="8662"/>
                    <a:pt x="39821" y="10001"/>
                  </a:cubicBezTo>
                  <a:cubicBezTo>
                    <a:pt x="38797" y="10710"/>
                    <a:pt x="37852" y="10972"/>
                    <a:pt x="36855" y="11235"/>
                  </a:cubicBezTo>
                  <a:cubicBezTo>
                    <a:pt x="35805" y="11497"/>
                    <a:pt x="34729" y="11760"/>
                    <a:pt x="33521" y="12547"/>
                  </a:cubicBezTo>
                  <a:cubicBezTo>
                    <a:pt x="32917" y="12941"/>
                    <a:pt x="32419" y="13125"/>
                    <a:pt x="31815" y="13361"/>
                  </a:cubicBezTo>
                  <a:cubicBezTo>
                    <a:pt x="31264" y="13571"/>
                    <a:pt x="30634" y="13781"/>
                    <a:pt x="29872" y="14201"/>
                  </a:cubicBezTo>
                  <a:cubicBezTo>
                    <a:pt x="29610" y="14149"/>
                    <a:pt x="29242" y="14122"/>
                    <a:pt x="28796" y="14122"/>
                  </a:cubicBezTo>
                  <a:cubicBezTo>
                    <a:pt x="28009" y="14122"/>
                    <a:pt x="27248" y="14254"/>
                    <a:pt x="26539" y="14542"/>
                  </a:cubicBezTo>
                  <a:cubicBezTo>
                    <a:pt x="25646" y="14910"/>
                    <a:pt x="25200" y="15356"/>
                    <a:pt x="24859" y="15671"/>
                  </a:cubicBezTo>
                  <a:cubicBezTo>
                    <a:pt x="24544" y="15986"/>
                    <a:pt x="24491" y="16039"/>
                    <a:pt x="24203" y="16039"/>
                  </a:cubicBezTo>
                  <a:lnTo>
                    <a:pt x="24124" y="16039"/>
                  </a:lnTo>
                  <a:cubicBezTo>
                    <a:pt x="23940" y="16039"/>
                    <a:pt x="23756" y="16012"/>
                    <a:pt x="23599" y="16012"/>
                  </a:cubicBezTo>
                  <a:cubicBezTo>
                    <a:pt x="22549" y="16012"/>
                    <a:pt x="22024" y="16249"/>
                    <a:pt x="20895" y="16747"/>
                  </a:cubicBezTo>
                  <a:cubicBezTo>
                    <a:pt x="20449" y="16931"/>
                    <a:pt x="20055" y="17036"/>
                    <a:pt x="19688" y="17036"/>
                  </a:cubicBezTo>
                  <a:cubicBezTo>
                    <a:pt x="19294" y="17036"/>
                    <a:pt x="19005" y="16931"/>
                    <a:pt x="18743" y="16826"/>
                  </a:cubicBezTo>
                  <a:cubicBezTo>
                    <a:pt x="18113" y="16564"/>
                    <a:pt x="17771" y="16117"/>
                    <a:pt x="17719" y="15566"/>
                  </a:cubicBezTo>
                  <a:cubicBezTo>
                    <a:pt x="17666" y="14910"/>
                    <a:pt x="17456" y="14070"/>
                    <a:pt x="17246" y="13440"/>
                  </a:cubicBezTo>
                  <a:cubicBezTo>
                    <a:pt x="17640" y="13387"/>
                    <a:pt x="18113" y="13282"/>
                    <a:pt x="18664" y="13099"/>
                  </a:cubicBezTo>
                  <a:cubicBezTo>
                    <a:pt x="18848" y="13125"/>
                    <a:pt x="19136" y="13151"/>
                    <a:pt x="19504" y="13151"/>
                  </a:cubicBezTo>
                  <a:cubicBezTo>
                    <a:pt x="20449" y="13151"/>
                    <a:pt x="21866" y="13020"/>
                    <a:pt x="23336" y="12442"/>
                  </a:cubicBezTo>
                  <a:cubicBezTo>
                    <a:pt x="24308" y="12075"/>
                    <a:pt x="25200" y="11602"/>
                    <a:pt x="26145" y="11104"/>
                  </a:cubicBezTo>
                  <a:cubicBezTo>
                    <a:pt x="26854" y="10710"/>
                    <a:pt x="27615" y="10316"/>
                    <a:pt x="28508" y="9896"/>
                  </a:cubicBezTo>
                  <a:cubicBezTo>
                    <a:pt x="28613" y="9844"/>
                    <a:pt x="28954" y="9817"/>
                    <a:pt x="29242" y="9791"/>
                  </a:cubicBezTo>
                  <a:cubicBezTo>
                    <a:pt x="30266" y="9712"/>
                    <a:pt x="32182" y="9529"/>
                    <a:pt x="32497" y="7639"/>
                  </a:cubicBezTo>
                  <a:cubicBezTo>
                    <a:pt x="32707" y="6379"/>
                    <a:pt x="32287" y="5565"/>
                    <a:pt x="31920" y="5092"/>
                  </a:cubicBezTo>
                  <a:cubicBezTo>
                    <a:pt x="31316" y="4410"/>
                    <a:pt x="30371" y="4016"/>
                    <a:pt x="29242" y="4016"/>
                  </a:cubicBezTo>
                  <a:lnTo>
                    <a:pt x="29164" y="4016"/>
                  </a:lnTo>
                  <a:cubicBezTo>
                    <a:pt x="27484" y="4042"/>
                    <a:pt x="27090" y="5250"/>
                    <a:pt x="26880" y="5827"/>
                  </a:cubicBezTo>
                  <a:cubicBezTo>
                    <a:pt x="26854" y="5906"/>
                    <a:pt x="26828" y="5985"/>
                    <a:pt x="26801" y="6064"/>
                  </a:cubicBezTo>
                  <a:cubicBezTo>
                    <a:pt x="25883" y="6746"/>
                    <a:pt x="25095" y="7009"/>
                    <a:pt x="24308" y="7219"/>
                  </a:cubicBezTo>
                  <a:cubicBezTo>
                    <a:pt x="24150" y="7271"/>
                    <a:pt x="23966" y="7324"/>
                    <a:pt x="23809" y="7402"/>
                  </a:cubicBezTo>
                  <a:cubicBezTo>
                    <a:pt x="23704" y="7429"/>
                    <a:pt x="23625" y="7455"/>
                    <a:pt x="23546" y="7481"/>
                  </a:cubicBezTo>
                  <a:cubicBezTo>
                    <a:pt x="22943" y="7691"/>
                    <a:pt x="22444" y="7849"/>
                    <a:pt x="20738" y="8032"/>
                  </a:cubicBezTo>
                  <a:lnTo>
                    <a:pt x="20580" y="8032"/>
                  </a:lnTo>
                  <a:cubicBezTo>
                    <a:pt x="20344" y="8032"/>
                    <a:pt x="20081" y="7980"/>
                    <a:pt x="19793" y="7954"/>
                  </a:cubicBezTo>
                  <a:cubicBezTo>
                    <a:pt x="19346" y="7875"/>
                    <a:pt x="18795" y="7770"/>
                    <a:pt x="18060" y="7770"/>
                  </a:cubicBezTo>
                  <a:cubicBezTo>
                    <a:pt x="17693" y="7770"/>
                    <a:pt x="17299" y="7796"/>
                    <a:pt x="16905" y="7849"/>
                  </a:cubicBezTo>
                  <a:cubicBezTo>
                    <a:pt x="16590" y="7717"/>
                    <a:pt x="16065" y="7560"/>
                    <a:pt x="15225" y="7560"/>
                  </a:cubicBezTo>
                  <a:lnTo>
                    <a:pt x="15094" y="7560"/>
                  </a:lnTo>
                  <a:cubicBezTo>
                    <a:pt x="14910" y="5801"/>
                    <a:pt x="14018" y="3386"/>
                    <a:pt x="11367" y="2993"/>
                  </a:cubicBezTo>
                  <a:cubicBezTo>
                    <a:pt x="11130" y="2940"/>
                    <a:pt x="10868" y="2940"/>
                    <a:pt x="10658" y="2940"/>
                  </a:cubicBezTo>
                  <a:cubicBezTo>
                    <a:pt x="9319" y="2940"/>
                    <a:pt x="8190" y="3517"/>
                    <a:pt x="7429" y="4594"/>
                  </a:cubicBezTo>
                  <a:cubicBezTo>
                    <a:pt x="7167" y="4987"/>
                    <a:pt x="6957" y="5460"/>
                    <a:pt x="6799" y="5959"/>
                  </a:cubicBezTo>
                  <a:cubicBezTo>
                    <a:pt x="6799" y="6011"/>
                    <a:pt x="6773" y="6064"/>
                    <a:pt x="6773" y="6142"/>
                  </a:cubicBezTo>
                  <a:cubicBezTo>
                    <a:pt x="6405" y="6064"/>
                    <a:pt x="6038" y="5959"/>
                    <a:pt x="5644" y="5854"/>
                  </a:cubicBezTo>
                  <a:cubicBezTo>
                    <a:pt x="4069" y="5460"/>
                    <a:pt x="3912" y="5329"/>
                    <a:pt x="3150" y="5145"/>
                  </a:cubicBezTo>
                  <a:cubicBezTo>
                    <a:pt x="3150" y="5145"/>
                    <a:pt x="3072" y="5171"/>
                    <a:pt x="2967" y="5302"/>
                  </a:cubicBezTo>
                  <a:cubicBezTo>
                    <a:pt x="2896" y="5254"/>
                    <a:pt x="2818" y="5233"/>
                    <a:pt x="2735" y="5233"/>
                  </a:cubicBezTo>
                  <a:cubicBezTo>
                    <a:pt x="2236" y="5233"/>
                    <a:pt x="1557" y="6015"/>
                    <a:pt x="1129" y="6352"/>
                  </a:cubicBezTo>
                  <a:cubicBezTo>
                    <a:pt x="631" y="6746"/>
                    <a:pt x="867" y="6982"/>
                    <a:pt x="552" y="7560"/>
                  </a:cubicBezTo>
                  <a:cubicBezTo>
                    <a:pt x="211" y="8164"/>
                    <a:pt x="237" y="8452"/>
                    <a:pt x="132" y="8715"/>
                  </a:cubicBezTo>
                  <a:cubicBezTo>
                    <a:pt x="1" y="9004"/>
                    <a:pt x="79" y="9319"/>
                    <a:pt x="79" y="9319"/>
                  </a:cubicBezTo>
                  <a:cubicBezTo>
                    <a:pt x="184" y="9109"/>
                    <a:pt x="237" y="9056"/>
                    <a:pt x="237" y="9056"/>
                  </a:cubicBezTo>
                  <a:lnTo>
                    <a:pt x="237" y="9056"/>
                  </a:lnTo>
                  <a:cubicBezTo>
                    <a:pt x="106" y="9450"/>
                    <a:pt x="211" y="9712"/>
                    <a:pt x="211" y="9712"/>
                  </a:cubicBezTo>
                  <a:cubicBezTo>
                    <a:pt x="211" y="9529"/>
                    <a:pt x="342" y="9397"/>
                    <a:pt x="342" y="9397"/>
                  </a:cubicBezTo>
                  <a:lnTo>
                    <a:pt x="342" y="9397"/>
                  </a:lnTo>
                  <a:cubicBezTo>
                    <a:pt x="263" y="9765"/>
                    <a:pt x="342" y="9817"/>
                    <a:pt x="552" y="10027"/>
                  </a:cubicBezTo>
                  <a:cubicBezTo>
                    <a:pt x="735" y="10237"/>
                    <a:pt x="762" y="10500"/>
                    <a:pt x="762" y="10500"/>
                  </a:cubicBezTo>
                  <a:cubicBezTo>
                    <a:pt x="762" y="10500"/>
                    <a:pt x="762" y="10159"/>
                    <a:pt x="1077" y="9765"/>
                  </a:cubicBezTo>
                  <a:cubicBezTo>
                    <a:pt x="1418" y="9397"/>
                    <a:pt x="1575" y="8295"/>
                    <a:pt x="2127" y="7035"/>
                  </a:cubicBezTo>
                  <a:cubicBezTo>
                    <a:pt x="2442" y="6274"/>
                    <a:pt x="2625" y="6064"/>
                    <a:pt x="2704" y="6037"/>
                  </a:cubicBezTo>
                  <a:cubicBezTo>
                    <a:pt x="2704" y="6064"/>
                    <a:pt x="2704" y="6064"/>
                    <a:pt x="2704" y="6090"/>
                  </a:cubicBezTo>
                  <a:cubicBezTo>
                    <a:pt x="2704" y="6169"/>
                    <a:pt x="3702" y="6641"/>
                    <a:pt x="5329" y="7140"/>
                  </a:cubicBezTo>
                  <a:cubicBezTo>
                    <a:pt x="5775" y="7271"/>
                    <a:pt x="6169" y="7429"/>
                    <a:pt x="6589" y="7612"/>
                  </a:cubicBezTo>
                  <a:cubicBezTo>
                    <a:pt x="6589" y="7691"/>
                    <a:pt x="6589" y="7744"/>
                    <a:pt x="6589" y="7796"/>
                  </a:cubicBezTo>
                  <a:cubicBezTo>
                    <a:pt x="6615" y="8216"/>
                    <a:pt x="6668" y="8610"/>
                    <a:pt x="6773" y="9004"/>
                  </a:cubicBezTo>
                  <a:cubicBezTo>
                    <a:pt x="5854" y="9555"/>
                    <a:pt x="4122" y="10762"/>
                    <a:pt x="3387" y="12547"/>
                  </a:cubicBezTo>
                  <a:cubicBezTo>
                    <a:pt x="2625" y="14070"/>
                    <a:pt x="1995" y="16852"/>
                    <a:pt x="2494" y="20107"/>
                  </a:cubicBezTo>
                  <a:cubicBezTo>
                    <a:pt x="2547" y="20396"/>
                    <a:pt x="2520" y="20711"/>
                    <a:pt x="2494" y="21026"/>
                  </a:cubicBezTo>
                  <a:cubicBezTo>
                    <a:pt x="2442" y="21761"/>
                    <a:pt x="2389" y="22653"/>
                    <a:pt x="3098" y="23598"/>
                  </a:cubicBezTo>
                  <a:cubicBezTo>
                    <a:pt x="3597" y="24255"/>
                    <a:pt x="4752" y="24333"/>
                    <a:pt x="5408" y="24333"/>
                  </a:cubicBezTo>
                  <a:cubicBezTo>
                    <a:pt x="6274" y="24333"/>
                    <a:pt x="7140" y="24176"/>
                    <a:pt x="7954" y="23887"/>
                  </a:cubicBezTo>
                  <a:cubicBezTo>
                    <a:pt x="9398" y="25357"/>
                    <a:pt x="10527" y="26171"/>
                    <a:pt x="11104" y="26538"/>
                  </a:cubicBezTo>
                  <a:cubicBezTo>
                    <a:pt x="11183" y="27116"/>
                    <a:pt x="11498" y="27851"/>
                    <a:pt x="12495" y="28192"/>
                  </a:cubicBezTo>
                  <a:cubicBezTo>
                    <a:pt x="12548" y="28218"/>
                    <a:pt x="12574" y="28218"/>
                    <a:pt x="12574" y="28245"/>
                  </a:cubicBezTo>
                  <a:cubicBezTo>
                    <a:pt x="12600" y="28297"/>
                    <a:pt x="12600" y="28402"/>
                    <a:pt x="12574" y="28507"/>
                  </a:cubicBezTo>
                  <a:cubicBezTo>
                    <a:pt x="12574" y="28875"/>
                    <a:pt x="12574" y="29557"/>
                    <a:pt x="13257" y="30003"/>
                  </a:cubicBezTo>
                  <a:cubicBezTo>
                    <a:pt x="13362" y="30135"/>
                    <a:pt x="13362" y="30633"/>
                    <a:pt x="13362" y="30896"/>
                  </a:cubicBezTo>
                  <a:cubicBezTo>
                    <a:pt x="13362" y="31447"/>
                    <a:pt x="13388" y="32024"/>
                    <a:pt x="13729" y="32444"/>
                  </a:cubicBezTo>
                  <a:cubicBezTo>
                    <a:pt x="13703" y="32602"/>
                    <a:pt x="13624" y="32917"/>
                    <a:pt x="13545" y="33127"/>
                  </a:cubicBezTo>
                  <a:cubicBezTo>
                    <a:pt x="13362" y="33704"/>
                    <a:pt x="13152" y="34387"/>
                    <a:pt x="13230" y="35043"/>
                  </a:cubicBezTo>
                  <a:cubicBezTo>
                    <a:pt x="13335" y="35936"/>
                    <a:pt x="13808" y="37904"/>
                    <a:pt x="14175" y="39296"/>
                  </a:cubicBezTo>
                  <a:cubicBezTo>
                    <a:pt x="14202" y="39401"/>
                    <a:pt x="14202" y="39479"/>
                    <a:pt x="14228" y="39532"/>
                  </a:cubicBezTo>
                  <a:cubicBezTo>
                    <a:pt x="14569" y="40923"/>
                    <a:pt x="15146" y="44467"/>
                    <a:pt x="15199" y="46199"/>
                  </a:cubicBezTo>
                  <a:cubicBezTo>
                    <a:pt x="15199" y="46619"/>
                    <a:pt x="15120" y="47118"/>
                    <a:pt x="15041" y="47748"/>
                  </a:cubicBezTo>
                  <a:cubicBezTo>
                    <a:pt x="14831" y="49060"/>
                    <a:pt x="14543" y="50845"/>
                    <a:pt x="14831" y="53523"/>
                  </a:cubicBezTo>
                  <a:cubicBezTo>
                    <a:pt x="14910" y="54337"/>
                    <a:pt x="15015" y="55098"/>
                    <a:pt x="15094" y="55807"/>
                  </a:cubicBezTo>
                  <a:cubicBezTo>
                    <a:pt x="15278" y="57198"/>
                    <a:pt x="15409" y="58379"/>
                    <a:pt x="15435" y="59272"/>
                  </a:cubicBezTo>
                  <a:cubicBezTo>
                    <a:pt x="15461" y="60426"/>
                    <a:pt x="15251" y="60610"/>
                    <a:pt x="15251" y="60636"/>
                  </a:cubicBezTo>
                  <a:cubicBezTo>
                    <a:pt x="14333" y="61450"/>
                    <a:pt x="13913" y="61896"/>
                    <a:pt x="13545" y="62605"/>
                  </a:cubicBezTo>
                  <a:cubicBezTo>
                    <a:pt x="13362" y="62973"/>
                    <a:pt x="13388" y="63366"/>
                    <a:pt x="13598" y="63681"/>
                  </a:cubicBezTo>
                  <a:cubicBezTo>
                    <a:pt x="13939" y="64259"/>
                    <a:pt x="14779" y="64521"/>
                    <a:pt x="16275" y="64521"/>
                  </a:cubicBezTo>
                  <a:cubicBezTo>
                    <a:pt x="17693" y="64521"/>
                    <a:pt x="19110" y="64390"/>
                    <a:pt x="19583" y="62999"/>
                  </a:cubicBezTo>
                  <a:cubicBezTo>
                    <a:pt x="19793" y="62448"/>
                    <a:pt x="19714" y="62054"/>
                    <a:pt x="19609" y="61608"/>
                  </a:cubicBezTo>
                  <a:cubicBezTo>
                    <a:pt x="19530" y="61188"/>
                    <a:pt x="19399" y="60610"/>
                    <a:pt x="19399" y="59481"/>
                  </a:cubicBezTo>
                  <a:cubicBezTo>
                    <a:pt x="19399" y="57277"/>
                    <a:pt x="19661" y="55964"/>
                    <a:pt x="20186" y="54205"/>
                  </a:cubicBezTo>
                  <a:cubicBezTo>
                    <a:pt x="20764" y="52289"/>
                    <a:pt x="20816" y="51082"/>
                    <a:pt x="20711" y="49270"/>
                  </a:cubicBezTo>
                  <a:cubicBezTo>
                    <a:pt x="20659" y="48404"/>
                    <a:pt x="20816" y="47774"/>
                    <a:pt x="21000" y="47118"/>
                  </a:cubicBezTo>
                  <a:cubicBezTo>
                    <a:pt x="21158" y="46540"/>
                    <a:pt x="21315" y="45937"/>
                    <a:pt x="21341" y="45228"/>
                  </a:cubicBezTo>
                  <a:cubicBezTo>
                    <a:pt x="21341" y="44441"/>
                    <a:pt x="21630" y="43023"/>
                    <a:pt x="21919" y="41501"/>
                  </a:cubicBezTo>
                  <a:cubicBezTo>
                    <a:pt x="22050" y="40923"/>
                    <a:pt x="22155" y="40319"/>
                    <a:pt x="22260" y="39716"/>
                  </a:cubicBezTo>
                  <a:cubicBezTo>
                    <a:pt x="22575" y="38088"/>
                    <a:pt x="22706" y="37196"/>
                    <a:pt x="22785" y="36828"/>
                  </a:cubicBezTo>
                  <a:lnTo>
                    <a:pt x="23861" y="35489"/>
                  </a:lnTo>
                  <a:lnTo>
                    <a:pt x="23993" y="35332"/>
                  </a:lnTo>
                  <a:lnTo>
                    <a:pt x="24019" y="35122"/>
                  </a:lnTo>
                  <a:lnTo>
                    <a:pt x="24859" y="29505"/>
                  </a:lnTo>
                  <a:cubicBezTo>
                    <a:pt x="25226" y="29137"/>
                    <a:pt x="26198" y="28218"/>
                    <a:pt x="27694" y="27352"/>
                  </a:cubicBezTo>
                  <a:cubicBezTo>
                    <a:pt x="29269" y="26460"/>
                    <a:pt x="30922" y="24885"/>
                    <a:pt x="30975" y="24832"/>
                  </a:cubicBezTo>
                  <a:lnTo>
                    <a:pt x="31159" y="24675"/>
                  </a:lnTo>
                  <a:lnTo>
                    <a:pt x="31211" y="24438"/>
                  </a:lnTo>
                  <a:cubicBezTo>
                    <a:pt x="31211" y="24386"/>
                    <a:pt x="31369" y="23520"/>
                    <a:pt x="31474" y="22548"/>
                  </a:cubicBezTo>
                  <a:cubicBezTo>
                    <a:pt x="32550" y="21813"/>
                    <a:pt x="36251" y="19215"/>
                    <a:pt x="37957" y="17745"/>
                  </a:cubicBezTo>
                  <a:cubicBezTo>
                    <a:pt x="38745" y="17062"/>
                    <a:pt x="40189" y="16354"/>
                    <a:pt x="41711" y="15592"/>
                  </a:cubicBezTo>
                  <a:cubicBezTo>
                    <a:pt x="43811" y="14542"/>
                    <a:pt x="45990" y="13466"/>
                    <a:pt x="47328" y="12101"/>
                  </a:cubicBezTo>
                  <a:cubicBezTo>
                    <a:pt x="47775" y="11655"/>
                    <a:pt x="48247" y="11235"/>
                    <a:pt x="48720" y="10867"/>
                  </a:cubicBezTo>
                  <a:cubicBezTo>
                    <a:pt x="48720" y="11287"/>
                    <a:pt x="48720" y="11629"/>
                    <a:pt x="48746" y="11970"/>
                  </a:cubicBezTo>
                  <a:cubicBezTo>
                    <a:pt x="48746" y="12889"/>
                    <a:pt x="48746" y="13624"/>
                    <a:pt x="48851" y="14464"/>
                  </a:cubicBezTo>
                  <a:cubicBezTo>
                    <a:pt x="48903" y="14674"/>
                    <a:pt x="48825" y="15015"/>
                    <a:pt x="48772" y="15382"/>
                  </a:cubicBezTo>
                  <a:cubicBezTo>
                    <a:pt x="48615" y="16091"/>
                    <a:pt x="48457" y="16984"/>
                    <a:pt x="48982" y="17640"/>
                  </a:cubicBezTo>
                  <a:cubicBezTo>
                    <a:pt x="49350" y="18086"/>
                    <a:pt x="49980" y="18296"/>
                    <a:pt x="50872" y="18296"/>
                  </a:cubicBezTo>
                  <a:lnTo>
                    <a:pt x="51030" y="18296"/>
                  </a:lnTo>
                  <a:cubicBezTo>
                    <a:pt x="51896" y="18296"/>
                    <a:pt x="52762" y="18401"/>
                    <a:pt x="53628" y="18506"/>
                  </a:cubicBezTo>
                  <a:cubicBezTo>
                    <a:pt x="54495" y="18585"/>
                    <a:pt x="55308" y="18690"/>
                    <a:pt x="56122" y="18690"/>
                  </a:cubicBezTo>
                  <a:cubicBezTo>
                    <a:pt x="56857" y="18690"/>
                    <a:pt x="57487" y="18611"/>
                    <a:pt x="58038" y="18453"/>
                  </a:cubicBezTo>
                  <a:lnTo>
                    <a:pt x="58038" y="18453"/>
                  </a:lnTo>
                  <a:cubicBezTo>
                    <a:pt x="57986" y="19267"/>
                    <a:pt x="57959" y="20396"/>
                    <a:pt x="57986" y="20973"/>
                  </a:cubicBezTo>
                  <a:cubicBezTo>
                    <a:pt x="57986" y="21393"/>
                    <a:pt x="57802" y="22811"/>
                    <a:pt x="56831" y="27142"/>
                  </a:cubicBezTo>
                  <a:cubicBezTo>
                    <a:pt x="56437" y="27483"/>
                    <a:pt x="55387" y="28533"/>
                    <a:pt x="54468" y="30240"/>
                  </a:cubicBezTo>
                  <a:cubicBezTo>
                    <a:pt x="53182" y="32654"/>
                    <a:pt x="50820" y="36119"/>
                    <a:pt x="50531" y="36513"/>
                  </a:cubicBezTo>
                  <a:cubicBezTo>
                    <a:pt x="49218" y="38429"/>
                    <a:pt x="47512" y="41343"/>
                    <a:pt x="46935" y="44178"/>
                  </a:cubicBezTo>
                  <a:cubicBezTo>
                    <a:pt x="46698" y="45412"/>
                    <a:pt x="46593" y="45989"/>
                    <a:pt x="46515" y="46567"/>
                  </a:cubicBezTo>
                  <a:cubicBezTo>
                    <a:pt x="46436" y="47039"/>
                    <a:pt x="46357" y="47512"/>
                    <a:pt x="46200" y="48352"/>
                  </a:cubicBezTo>
                  <a:cubicBezTo>
                    <a:pt x="46147" y="48719"/>
                    <a:pt x="46068" y="49060"/>
                    <a:pt x="45990" y="49375"/>
                  </a:cubicBezTo>
                  <a:cubicBezTo>
                    <a:pt x="45701" y="50793"/>
                    <a:pt x="45438" y="52132"/>
                    <a:pt x="45202" y="54205"/>
                  </a:cubicBezTo>
                  <a:cubicBezTo>
                    <a:pt x="45123" y="54809"/>
                    <a:pt x="45071" y="55413"/>
                    <a:pt x="45045" y="55912"/>
                  </a:cubicBezTo>
                  <a:cubicBezTo>
                    <a:pt x="44966" y="57513"/>
                    <a:pt x="44913" y="58484"/>
                    <a:pt x="43785" y="59219"/>
                  </a:cubicBezTo>
                  <a:cubicBezTo>
                    <a:pt x="43391" y="59455"/>
                    <a:pt x="43076" y="59691"/>
                    <a:pt x="42813" y="59901"/>
                  </a:cubicBezTo>
                  <a:cubicBezTo>
                    <a:pt x="42105" y="60453"/>
                    <a:pt x="41606" y="60873"/>
                    <a:pt x="40005" y="61030"/>
                  </a:cubicBezTo>
                  <a:cubicBezTo>
                    <a:pt x="38272" y="61214"/>
                    <a:pt x="37879" y="61660"/>
                    <a:pt x="37747" y="61975"/>
                  </a:cubicBezTo>
                  <a:cubicBezTo>
                    <a:pt x="37642" y="62290"/>
                    <a:pt x="37695" y="62605"/>
                    <a:pt x="37905" y="62894"/>
                  </a:cubicBezTo>
                  <a:cubicBezTo>
                    <a:pt x="38377" y="63471"/>
                    <a:pt x="39244" y="63760"/>
                    <a:pt x="40504" y="63760"/>
                  </a:cubicBezTo>
                  <a:cubicBezTo>
                    <a:pt x="40871" y="63760"/>
                    <a:pt x="41291" y="63734"/>
                    <a:pt x="41737" y="63681"/>
                  </a:cubicBezTo>
                  <a:cubicBezTo>
                    <a:pt x="42000" y="63655"/>
                    <a:pt x="42236" y="63629"/>
                    <a:pt x="42499" y="63603"/>
                  </a:cubicBezTo>
                  <a:cubicBezTo>
                    <a:pt x="43365" y="63498"/>
                    <a:pt x="44100" y="63393"/>
                    <a:pt x="44651" y="63393"/>
                  </a:cubicBezTo>
                  <a:cubicBezTo>
                    <a:pt x="44992" y="63393"/>
                    <a:pt x="45228" y="63445"/>
                    <a:pt x="45386" y="63498"/>
                  </a:cubicBezTo>
                  <a:cubicBezTo>
                    <a:pt x="45727" y="63655"/>
                    <a:pt x="46173" y="63760"/>
                    <a:pt x="46567" y="63760"/>
                  </a:cubicBezTo>
                  <a:cubicBezTo>
                    <a:pt x="47145" y="63760"/>
                    <a:pt x="47617" y="63576"/>
                    <a:pt x="47958" y="63235"/>
                  </a:cubicBezTo>
                  <a:cubicBezTo>
                    <a:pt x="48300" y="62894"/>
                    <a:pt x="48483" y="62395"/>
                    <a:pt x="48483" y="61739"/>
                  </a:cubicBezTo>
                  <a:cubicBezTo>
                    <a:pt x="48457" y="60111"/>
                    <a:pt x="48720" y="58799"/>
                    <a:pt x="49297" y="57355"/>
                  </a:cubicBezTo>
                  <a:cubicBezTo>
                    <a:pt x="49507" y="56909"/>
                    <a:pt x="49717" y="56568"/>
                    <a:pt x="49980" y="56200"/>
                  </a:cubicBezTo>
                  <a:cubicBezTo>
                    <a:pt x="50478" y="55439"/>
                    <a:pt x="51056" y="54547"/>
                    <a:pt x="51581" y="52420"/>
                  </a:cubicBezTo>
                  <a:cubicBezTo>
                    <a:pt x="52211" y="49717"/>
                    <a:pt x="52578" y="47407"/>
                    <a:pt x="52657" y="46829"/>
                  </a:cubicBezTo>
                  <a:cubicBezTo>
                    <a:pt x="52893" y="46488"/>
                    <a:pt x="53550" y="45543"/>
                    <a:pt x="54075" y="44493"/>
                  </a:cubicBezTo>
                  <a:cubicBezTo>
                    <a:pt x="54390" y="44624"/>
                    <a:pt x="54810" y="44782"/>
                    <a:pt x="55413" y="44861"/>
                  </a:cubicBezTo>
                  <a:lnTo>
                    <a:pt x="55466" y="44887"/>
                  </a:lnTo>
                  <a:lnTo>
                    <a:pt x="55492" y="44887"/>
                  </a:lnTo>
                  <a:cubicBezTo>
                    <a:pt x="55807" y="44887"/>
                    <a:pt x="55912" y="44887"/>
                    <a:pt x="57146" y="42971"/>
                  </a:cubicBezTo>
                  <a:lnTo>
                    <a:pt x="57146" y="42971"/>
                  </a:lnTo>
                  <a:cubicBezTo>
                    <a:pt x="57119" y="43391"/>
                    <a:pt x="57093" y="43758"/>
                    <a:pt x="57093" y="43942"/>
                  </a:cubicBezTo>
                  <a:cubicBezTo>
                    <a:pt x="57093" y="45490"/>
                    <a:pt x="57644" y="46882"/>
                    <a:pt x="59219" y="49034"/>
                  </a:cubicBezTo>
                  <a:cubicBezTo>
                    <a:pt x="59954" y="50005"/>
                    <a:pt x="60532" y="50530"/>
                    <a:pt x="61057" y="51003"/>
                  </a:cubicBezTo>
                  <a:cubicBezTo>
                    <a:pt x="61713" y="51580"/>
                    <a:pt x="62238" y="52053"/>
                    <a:pt x="62868" y="53418"/>
                  </a:cubicBezTo>
                  <a:cubicBezTo>
                    <a:pt x="63446" y="54652"/>
                    <a:pt x="64338" y="55728"/>
                    <a:pt x="65152" y="56673"/>
                  </a:cubicBezTo>
                  <a:cubicBezTo>
                    <a:pt x="66044" y="57723"/>
                    <a:pt x="66884" y="58720"/>
                    <a:pt x="67042" y="59691"/>
                  </a:cubicBezTo>
                  <a:cubicBezTo>
                    <a:pt x="67199" y="60584"/>
                    <a:pt x="67278" y="61161"/>
                    <a:pt x="67226" y="61398"/>
                  </a:cubicBezTo>
                  <a:cubicBezTo>
                    <a:pt x="67199" y="61503"/>
                    <a:pt x="67147" y="61581"/>
                    <a:pt x="66701" y="61870"/>
                  </a:cubicBezTo>
                  <a:cubicBezTo>
                    <a:pt x="65756" y="62448"/>
                    <a:pt x="64889" y="63078"/>
                    <a:pt x="65099" y="63839"/>
                  </a:cubicBezTo>
                  <a:cubicBezTo>
                    <a:pt x="65336" y="64626"/>
                    <a:pt x="66491" y="64679"/>
                    <a:pt x="67961" y="64679"/>
                  </a:cubicBezTo>
                  <a:cubicBezTo>
                    <a:pt x="69011" y="64679"/>
                    <a:pt x="71320" y="63576"/>
                    <a:pt x="71373" y="62343"/>
                  </a:cubicBezTo>
                  <a:cubicBezTo>
                    <a:pt x="71425" y="61608"/>
                    <a:pt x="71189" y="61135"/>
                    <a:pt x="71058" y="60846"/>
                  </a:cubicBezTo>
                  <a:cubicBezTo>
                    <a:pt x="71005" y="60768"/>
                    <a:pt x="70953" y="60689"/>
                    <a:pt x="70953" y="60636"/>
                  </a:cubicBezTo>
                  <a:cubicBezTo>
                    <a:pt x="70900" y="60374"/>
                    <a:pt x="70900" y="60243"/>
                    <a:pt x="70927" y="60033"/>
                  </a:cubicBezTo>
                  <a:cubicBezTo>
                    <a:pt x="70927" y="59823"/>
                    <a:pt x="70953" y="59534"/>
                    <a:pt x="70822" y="59140"/>
                  </a:cubicBezTo>
                  <a:cubicBezTo>
                    <a:pt x="70795" y="59062"/>
                    <a:pt x="70743" y="58747"/>
                    <a:pt x="70664" y="58379"/>
                  </a:cubicBezTo>
                  <a:cubicBezTo>
                    <a:pt x="70297" y="56778"/>
                    <a:pt x="69562" y="53418"/>
                    <a:pt x="68486" y="50845"/>
                  </a:cubicBezTo>
                  <a:cubicBezTo>
                    <a:pt x="67856" y="49349"/>
                    <a:pt x="66963" y="48640"/>
                    <a:pt x="66228" y="48089"/>
                  </a:cubicBezTo>
                  <a:cubicBezTo>
                    <a:pt x="65467" y="47512"/>
                    <a:pt x="65047" y="47197"/>
                    <a:pt x="65126" y="46199"/>
                  </a:cubicBezTo>
                  <a:cubicBezTo>
                    <a:pt x="65152" y="45779"/>
                    <a:pt x="65178" y="45648"/>
                    <a:pt x="65231" y="45254"/>
                  </a:cubicBezTo>
                  <a:cubicBezTo>
                    <a:pt x="65572" y="45202"/>
                    <a:pt x="65782" y="44939"/>
                    <a:pt x="65834" y="44598"/>
                  </a:cubicBezTo>
                  <a:cubicBezTo>
                    <a:pt x="65939" y="43496"/>
                    <a:pt x="66149" y="42472"/>
                    <a:pt x="66412" y="41369"/>
                  </a:cubicBezTo>
                  <a:cubicBezTo>
                    <a:pt x="66674" y="40267"/>
                    <a:pt x="66937" y="39138"/>
                    <a:pt x="67094" y="37773"/>
                  </a:cubicBezTo>
                  <a:cubicBezTo>
                    <a:pt x="67147" y="37301"/>
                    <a:pt x="67173" y="36881"/>
                    <a:pt x="67199" y="36487"/>
                  </a:cubicBezTo>
                  <a:cubicBezTo>
                    <a:pt x="67278" y="35489"/>
                    <a:pt x="67331" y="34912"/>
                    <a:pt x="67724" y="34334"/>
                  </a:cubicBezTo>
                  <a:cubicBezTo>
                    <a:pt x="68486" y="33153"/>
                    <a:pt x="68354" y="30948"/>
                    <a:pt x="67829" y="29321"/>
                  </a:cubicBezTo>
                  <a:cubicBezTo>
                    <a:pt x="67882" y="28875"/>
                    <a:pt x="68092" y="27090"/>
                    <a:pt x="68617" y="25278"/>
                  </a:cubicBezTo>
                  <a:cubicBezTo>
                    <a:pt x="68774" y="24832"/>
                    <a:pt x="68932" y="24386"/>
                    <a:pt x="69089" y="23913"/>
                  </a:cubicBezTo>
                  <a:cubicBezTo>
                    <a:pt x="69667" y="22260"/>
                    <a:pt x="70349" y="20370"/>
                    <a:pt x="70087" y="17272"/>
                  </a:cubicBezTo>
                  <a:lnTo>
                    <a:pt x="70087" y="17246"/>
                  </a:lnTo>
                  <a:cubicBezTo>
                    <a:pt x="69798" y="13545"/>
                    <a:pt x="69667" y="11996"/>
                    <a:pt x="66622" y="9922"/>
                  </a:cubicBezTo>
                  <a:cubicBezTo>
                    <a:pt x="65309" y="9004"/>
                    <a:pt x="64574" y="7639"/>
                    <a:pt x="63866" y="6326"/>
                  </a:cubicBezTo>
                  <a:cubicBezTo>
                    <a:pt x="63629" y="5854"/>
                    <a:pt x="63393" y="5407"/>
                    <a:pt x="63131" y="4987"/>
                  </a:cubicBezTo>
                  <a:cubicBezTo>
                    <a:pt x="63708" y="4987"/>
                    <a:pt x="64259" y="4961"/>
                    <a:pt x="64863" y="4882"/>
                  </a:cubicBezTo>
                  <a:cubicBezTo>
                    <a:pt x="66543" y="4672"/>
                    <a:pt x="67803" y="4462"/>
                    <a:pt x="67829" y="4410"/>
                  </a:cubicBezTo>
                  <a:cubicBezTo>
                    <a:pt x="67829" y="4384"/>
                    <a:pt x="67829" y="4357"/>
                    <a:pt x="67829" y="4331"/>
                  </a:cubicBezTo>
                  <a:cubicBezTo>
                    <a:pt x="67961" y="4331"/>
                    <a:pt x="68223" y="4515"/>
                    <a:pt x="68433" y="5486"/>
                  </a:cubicBezTo>
                  <a:cubicBezTo>
                    <a:pt x="68722" y="6851"/>
                    <a:pt x="68827" y="7980"/>
                    <a:pt x="69089" y="8400"/>
                  </a:cubicBezTo>
                  <a:cubicBezTo>
                    <a:pt x="69369" y="8832"/>
                    <a:pt x="69304" y="9141"/>
                    <a:pt x="69300" y="9160"/>
                  </a:cubicBezTo>
                  <a:lnTo>
                    <a:pt x="69300" y="9160"/>
                  </a:lnTo>
                  <a:cubicBezTo>
                    <a:pt x="69304" y="9144"/>
                    <a:pt x="69363" y="8920"/>
                    <a:pt x="69641" y="8794"/>
                  </a:cubicBezTo>
                  <a:cubicBezTo>
                    <a:pt x="69903" y="8636"/>
                    <a:pt x="70008" y="8610"/>
                    <a:pt x="70034" y="8242"/>
                  </a:cubicBezTo>
                  <a:cubicBezTo>
                    <a:pt x="70034" y="8242"/>
                    <a:pt x="70139" y="8400"/>
                    <a:pt x="70113" y="8584"/>
                  </a:cubicBezTo>
                  <a:cubicBezTo>
                    <a:pt x="70113" y="8584"/>
                    <a:pt x="70271" y="8347"/>
                    <a:pt x="70244" y="7927"/>
                  </a:cubicBezTo>
                  <a:lnTo>
                    <a:pt x="70244" y="7927"/>
                  </a:lnTo>
                  <a:cubicBezTo>
                    <a:pt x="70244" y="7927"/>
                    <a:pt x="70297" y="8006"/>
                    <a:pt x="70349" y="8216"/>
                  </a:cubicBezTo>
                  <a:cubicBezTo>
                    <a:pt x="70349" y="8216"/>
                    <a:pt x="70533" y="7954"/>
                    <a:pt x="70481" y="7639"/>
                  </a:cubicBezTo>
                  <a:cubicBezTo>
                    <a:pt x="70402" y="7350"/>
                    <a:pt x="70533" y="7061"/>
                    <a:pt x="70297" y="6379"/>
                  </a:cubicBezTo>
                  <a:cubicBezTo>
                    <a:pt x="70087" y="5722"/>
                    <a:pt x="70218" y="5486"/>
                    <a:pt x="69719" y="4961"/>
                  </a:cubicBezTo>
                  <a:cubicBezTo>
                    <a:pt x="69319" y="4537"/>
                    <a:pt x="68559" y="3500"/>
                    <a:pt x="67933" y="3500"/>
                  </a:cubicBezTo>
                  <a:cubicBezTo>
                    <a:pt x="67862" y="3500"/>
                    <a:pt x="67792" y="3514"/>
                    <a:pt x="67724" y="3544"/>
                  </a:cubicBezTo>
                  <a:cubicBezTo>
                    <a:pt x="67646" y="3386"/>
                    <a:pt x="67541" y="3334"/>
                    <a:pt x="67541" y="3334"/>
                  </a:cubicBezTo>
                  <a:cubicBezTo>
                    <a:pt x="66701" y="3439"/>
                    <a:pt x="66491" y="3544"/>
                    <a:pt x="64863" y="3727"/>
                  </a:cubicBezTo>
                  <a:cubicBezTo>
                    <a:pt x="64181" y="3806"/>
                    <a:pt x="63314" y="3937"/>
                    <a:pt x="62422" y="4069"/>
                  </a:cubicBezTo>
                  <a:cubicBezTo>
                    <a:pt x="62396" y="4042"/>
                    <a:pt x="62396" y="4016"/>
                    <a:pt x="62369" y="3990"/>
                  </a:cubicBezTo>
                  <a:cubicBezTo>
                    <a:pt x="62054" y="3675"/>
                    <a:pt x="61687" y="3412"/>
                    <a:pt x="61241" y="3255"/>
                  </a:cubicBezTo>
                  <a:cubicBezTo>
                    <a:pt x="60453" y="2940"/>
                    <a:pt x="59639" y="2809"/>
                    <a:pt x="58878" y="2809"/>
                  </a:cubicBezTo>
                  <a:cubicBezTo>
                    <a:pt x="58379" y="2809"/>
                    <a:pt x="57933" y="2861"/>
                    <a:pt x="57487" y="2993"/>
                  </a:cubicBezTo>
                  <a:cubicBezTo>
                    <a:pt x="57539" y="2704"/>
                    <a:pt x="57539" y="2389"/>
                    <a:pt x="57461" y="2074"/>
                  </a:cubicBezTo>
                  <a:cubicBezTo>
                    <a:pt x="57303" y="1418"/>
                    <a:pt x="56857" y="893"/>
                    <a:pt x="56148" y="499"/>
                  </a:cubicBezTo>
                  <a:cubicBezTo>
                    <a:pt x="55545" y="158"/>
                    <a:pt x="54783" y="0"/>
                    <a:pt x="539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pic>
        <p:nvPicPr>
          <p:cNvPr id="115" name="Google Shape;115;p6"/>
          <p:cNvPicPr preferRelativeResize="0"/>
          <p:nvPr/>
        </p:nvPicPr>
        <p:blipFill rotWithShape="1">
          <a:blip r:embed="rId3">
            <a:alphaModFix amt="10000"/>
          </a:blip>
          <a:srcRect b="0" l="0" r="0" t="0"/>
          <a:stretch/>
        </p:blipFill>
        <p:spPr>
          <a:xfrm>
            <a:off x="0" y="151225"/>
            <a:ext cx="9143997" cy="5143500"/>
          </a:xfrm>
          <a:prstGeom prst="rect">
            <a:avLst/>
          </a:prstGeom>
          <a:noFill/>
          <a:ln>
            <a:noFill/>
          </a:ln>
        </p:spPr>
      </p:pic>
      <p:graphicFrame>
        <p:nvGraphicFramePr>
          <p:cNvPr id="116" name="Google Shape;116;p6"/>
          <p:cNvGraphicFramePr/>
          <p:nvPr/>
        </p:nvGraphicFramePr>
        <p:xfrm>
          <a:off x="54250" y="1236000"/>
          <a:ext cx="3000000" cy="3000000"/>
        </p:xfrm>
        <a:graphic>
          <a:graphicData uri="http://schemas.openxmlformats.org/drawingml/2006/table">
            <a:tbl>
              <a:tblPr>
                <a:noFill/>
                <a:tableStyleId>{6F8D5CF1-F09F-4A93-9337-B6EE86D00270}</a:tableStyleId>
              </a:tblPr>
              <a:tblGrid>
                <a:gridCol w="2432725"/>
                <a:gridCol w="6589775"/>
              </a:tblGrid>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event_id  </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500" u="none" cap="none" strike="noStrike">
                          <a:solidFill>
                            <a:srgbClr val="4264F4"/>
                          </a:solidFill>
                          <a:latin typeface="Lexend"/>
                          <a:ea typeface="Lexend"/>
                          <a:cs typeface="Lexend"/>
                          <a:sym typeface="Lexend"/>
                        </a:rPr>
                        <a:t>ID of the event</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event_name </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500" u="none" cap="none" strike="noStrike">
                          <a:solidFill>
                            <a:srgbClr val="4264F4"/>
                          </a:solidFill>
                          <a:latin typeface="Lexend"/>
                          <a:ea typeface="Lexend"/>
                          <a:cs typeface="Lexend"/>
                          <a:sym typeface="Lexend"/>
                        </a:rPr>
                        <a:t>Name of the event</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event_date</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500" u="none" cap="none" strike="noStrike">
                          <a:solidFill>
                            <a:srgbClr val="4264F4"/>
                          </a:solidFill>
                          <a:latin typeface="Lexend"/>
                          <a:ea typeface="Lexend"/>
                          <a:cs typeface="Lexend"/>
                          <a:sym typeface="Lexend"/>
                        </a:rPr>
                        <a:t>Date of the event</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event_city</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4264F4"/>
                          </a:solidFill>
                          <a:latin typeface="Lexend"/>
                          <a:ea typeface="Lexend"/>
                          <a:cs typeface="Lexend"/>
                          <a:sym typeface="Lexend"/>
                        </a:rPr>
                        <a:t>City Where Event was organised</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event_state </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500" u="none" cap="none" strike="noStrike">
                          <a:solidFill>
                            <a:srgbClr val="4264F4"/>
                          </a:solidFill>
                          <a:latin typeface="Lexend"/>
                          <a:ea typeface="Lexend"/>
                          <a:cs typeface="Lexend"/>
                          <a:sym typeface="Lexend"/>
                        </a:rPr>
                        <a:t>State  Where Event was organised</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event_country </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500" u="none" cap="none" strike="noStrike">
                          <a:solidFill>
                            <a:srgbClr val="4264F4"/>
                          </a:solidFill>
                          <a:latin typeface="Lexend"/>
                          <a:ea typeface="Lexend"/>
                          <a:cs typeface="Lexend"/>
                          <a:sym typeface="Lexend"/>
                        </a:rPr>
                        <a:t>Country Where Event was organised</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529800">
                <a:tc>
                  <a:txBody>
                    <a:bodyPr/>
                    <a:lstStyle/>
                    <a:p>
                      <a:pPr indent="-323850" lvl="0" marL="457200" marR="0" rtl="0" algn="l">
                        <a:lnSpc>
                          <a:spcPct val="100000"/>
                        </a:lnSpc>
                        <a:spcBef>
                          <a:spcPts val="0"/>
                        </a:spcBef>
                        <a:spcAft>
                          <a:spcPts val="0"/>
                        </a:spcAft>
                        <a:buClr>
                          <a:schemeClr val="lt1"/>
                        </a:buClr>
                        <a:buSzPts val="1500"/>
                        <a:buFont typeface="Lexend"/>
                        <a:buChar char="●"/>
                      </a:pPr>
                      <a:r>
                        <a:rPr b="1" lang="en" sz="1500" u="none" cap="none" strike="noStrike">
                          <a:solidFill>
                            <a:schemeClr val="lt1"/>
                          </a:solidFill>
                          <a:latin typeface="Lexend"/>
                          <a:ea typeface="Lexend"/>
                          <a:cs typeface="Lexend"/>
                          <a:sym typeface="Lexend"/>
                        </a:rPr>
                        <a:t>event_url</a:t>
                      </a:r>
                      <a:endParaRPr b="1" sz="1500" u="none" cap="none" strike="noStrike">
                        <a:solidFill>
                          <a:schemeClr val="lt1"/>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274E1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500" u="none" cap="none" strike="noStrike">
                          <a:solidFill>
                            <a:srgbClr val="4264F4"/>
                          </a:solidFill>
                          <a:latin typeface="Lexend"/>
                          <a:ea typeface="Lexend"/>
                          <a:cs typeface="Lexend"/>
                          <a:sym typeface="Lexend"/>
                        </a:rPr>
                        <a:t>Official URL/link of the website related to that particular event.</a:t>
                      </a:r>
                      <a:endParaRPr b="1" sz="1500" u="none" cap="none" strike="noStrike">
                        <a:solidFill>
                          <a:srgbClr val="4264F4"/>
                        </a:solidFill>
                        <a:latin typeface="Lexend"/>
                        <a:ea typeface="Lexend"/>
                        <a:cs typeface="Lexend"/>
                        <a:sym typeface="Lexen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bl>
          </a:graphicData>
        </a:graphic>
      </p:graphicFrame>
      <p:sp>
        <p:nvSpPr>
          <p:cNvPr id="117" name="Google Shape;117;p6"/>
          <p:cNvSpPr/>
          <p:nvPr/>
        </p:nvSpPr>
        <p:spPr>
          <a:xfrm>
            <a:off x="6377500" y="1537737"/>
            <a:ext cx="2579484" cy="2523420"/>
          </a:xfrm>
          <a:custGeom>
            <a:rect b="b" l="l" r="r" t="t"/>
            <a:pathLst>
              <a:path extrusionOk="0" h="136882" w="143245">
                <a:moveTo>
                  <a:pt x="83051" y="0"/>
                </a:moveTo>
                <a:lnTo>
                  <a:pt x="51153" y="27209"/>
                </a:lnTo>
                <a:lnTo>
                  <a:pt x="59107" y="754"/>
                </a:lnTo>
                <a:lnTo>
                  <a:pt x="46298" y="25535"/>
                </a:lnTo>
                <a:lnTo>
                  <a:pt x="43954" y="754"/>
                </a:lnTo>
                <a:lnTo>
                  <a:pt x="41693" y="24530"/>
                </a:lnTo>
                <a:lnTo>
                  <a:pt x="28717" y="754"/>
                </a:lnTo>
                <a:lnTo>
                  <a:pt x="35917" y="25116"/>
                </a:lnTo>
                <a:lnTo>
                  <a:pt x="7368" y="921"/>
                </a:lnTo>
                <a:lnTo>
                  <a:pt x="29470" y="27209"/>
                </a:lnTo>
                <a:lnTo>
                  <a:pt x="168" y="19340"/>
                </a:lnTo>
                <a:lnTo>
                  <a:pt x="30977" y="35163"/>
                </a:lnTo>
                <a:lnTo>
                  <a:pt x="1" y="37842"/>
                </a:lnTo>
                <a:lnTo>
                  <a:pt x="29889" y="40604"/>
                </a:lnTo>
                <a:lnTo>
                  <a:pt x="1" y="56595"/>
                </a:lnTo>
                <a:lnTo>
                  <a:pt x="28298" y="47218"/>
                </a:lnTo>
                <a:lnTo>
                  <a:pt x="1" y="82966"/>
                </a:lnTo>
                <a:lnTo>
                  <a:pt x="34996" y="52493"/>
                </a:lnTo>
                <a:lnTo>
                  <a:pt x="4103" y="136882"/>
                </a:lnTo>
                <a:lnTo>
                  <a:pt x="41944" y="54837"/>
                </a:lnTo>
                <a:lnTo>
                  <a:pt x="45209" y="135207"/>
                </a:lnTo>
                <a:lnTo>
                  <a:pt x="48809" y="55088"/>
                </a:lnTo>
                <a:lnTo>
                  <a:pt x="82465" y="127840"/>
                </a:lnTo>
                <a:lnTo>
                  <a:pt x="54921" y="52409"/>
                </a:lnTo>
                <a:lnTo>
                  <a:pt x="54921" y="52409"/>
                </a:lnTo>
                <a:lnTo>
                  <a:pt x="135710" y="128342"/>
                </a:lnTo>
                <a:lnTo>
                  <a:pt x="59442" y="47302"/>
                </a:lnTo>
                <a:lnTo>
                  <a:pt x="59442" y="47302"/>
                </a:lnTo>
                <a:lnTo>
                  <a:pt x="143245" y="78446"/>
                </a:lnTo>
                <a:lnTo>
                  <a:pt x="143245" y="78446"/>
                </a:lnTo>
                <a:lnTo>
                  <a:pt x="62874" y="41023"/>
                </a:lnTo>
                <a:lnTo>
                  <a:pt x="142575" y="37842"/>
                </a:lnTo>
                <a:lnTo>
                  <a:pt x="61870" y="34409"/>
                </a:lnTo>
                <a:lnTo>
                  <a:pt x="135124" y="586"/>
                </a:lnTo>
                <a:lnTo>
                  <a:pt x="135124" y="586"/>
                </a:lnTo>
                <a:lnTo>
                  <a:pt x="59023" y="28046"/>
                </a:lnTo>
                <a:lnTo>
                  <a:pt x="83051"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6"/>
          <p:cNvGrpSpPr/>
          <p:nvPr/>
        </p:nvGrpSpPr>
        <p:grpSpPr>
          <a:xfrm rot="-1207346">
            <a:off x="6658841" y="1071884"/>
            <a:ext cx="1907448" cy="3314289"/>
            <a:chOff x="5898479" y="495574"/>
            <a:chExt cx="2501769" cy="4152373"/>
          </a:xfrm>
        </p:grpSpPr>
        <p:sp>
          <p:nvSpPr>
            <p:cNvPr id="119" name="Google Shape;119;p6"/>
            <p:cNvSpPr/>
            <p:nvPr/>
          </p:nvSpPr>
          <p:spPr>
            <a:xfrm rot="-4500067">
              <a:off x="5207521" y="1797031"/>
              <a:ext cx="3883686" cy="1549459"/>
            </a:xfrm>
            <a:custGeom>
              <a:rect b="b" l="l" r="r" t="t"/>
              <a:pathLst>
                <a:path extrusionOk="0" h="32183" w="80666">
                  <a:moveTo>
                    <a:pt x="29767" y="1"/>
                  </a:moveTo>
                  <a:cubicBezTo>
                    <a:pt x="28927" y="1"/>
                    <a:pt x="27982" y="53"/>
                    <a:pt x="26985" y="184"/>
                  </a:cubicBezTo>
                  <a:cubicBezTo>
                    <a:pt x="24071" y="552"/>
                    <a:pt x="22391" y="1024"/>
                    <a:pt x="21210" y="1838"/>
                  </a:cubicBezTo>
                  <a:cubicBezTo>
                    <a:pt x="19924" y="2757"/>
                    <a:pt x="19373" y="3938"/>
                    <a:pt x="18743" y="5329"/>
                  </a:cubicBezTo>
                  <a:cubicBezTo>
                    <a:pt x="18533" y="5775"/>
                    <a:pt x="18296" y="6274"/>
                    <a:pt x="18008" y="6825"/>
                  </a:cubicBezTo>
                  <a:cubicBezTo>
                    <a:pt x="17745" y="7377"/>
                    <a:pt x="16590" y="8794"/>
                    <a:pt x="11629" y="10500"/>
                  </a:cubicBezTo>
                  <a:cubicBezTo>
                    <a:pt x="8321" y="11629"/>
                    <a:pt x="4515" y="12495"/>
                    <a:pt x="2022" y="13073"/>
                  </a:cubicBezTo>
                  <a:lnTo>
                    <a:pt x="1339" y="13230"/>
                  </a:lnTo>
                  <a:cubicBezTo>
                    <a:pt x="893" y="13309"/>
                    <a:pt x="499" y="13624"/>
                    <a:pt x="263" y="14018"/>
                  </a:cubicBezTo>
                  <a:cubicBezTo>
                    <a:pt x="53" y="14412"/>
                    <a:pt x="0" y="14884"/>
                    <a:pt x="132" y="15330"/>
                  </a:cubicBezTo>
                  <a:lnTo>
                    <a:pt x="4725" y="31001"/>
                  </a:lnTo>
                  <a:cubicBezTo>
                    <a:pt x="4935" y="31710"/>
                    <a:pt x="5565" y="32182"/>
                    <a:pt x="6274" y="32182"/>
                  </a:cubicBezTo>
                  <a:cubicBezTo>
                    <a:pt x="6458" y="32182"/>
                    <a:pt x="6615" y="32156"/>
                    <a:pt x="6773" y="32104"/>
                  </a:cubicBezTo>
                  <a:cubicBezTo>
                    <a:pt x="8453" y="31552"/>
                    <a:pt x="10999" y="30397"/>
                    <a:pt x="13676" y="29190"/>
                  </a:cubicBezTo>
                  <a:cubicBezTo>
                    <a:pt x="16249" y="28009"/>
                    <a:pt x="18900" y="26801"/>
                    <a:pt x="20528" y="26276"/>
                  </a:cubicBezTo>
                  <a:cubicBezTo>
                    <a:pt x="21971" y="25804"/>
                    <a:pt x="24675" y="25515"/>
                    <a:pt x="27536" y="25226"/>
                  </a:cubicBezTo>
                  <a:cubicBezTo>
                    <a:pt x="30922" y="24885"/>
                    <a:pt x="34440" y="24544"/>
                    <a:pt x="37065" y="23756"/>
                  </a:cubicBezTo>
                  <a:cubicBezTo>
                    <a:pt x="38272" y="23415"/>
                    <a:pt x="39217" y="22890"/>
                    <a:pt x="39900" y="22208"/>
                  </a:cubicBezTo>
                  <a:cubicBezTo>
                    <a:pt x="40005" y="22523"/>
                    <a:pt x="40136" y="22864"/>
                    <a:pt x="40346" y="23205"/>
                  </a:cubicBezTo>
                  <a:cubicBezTo>
                    <a:pt x="41081" y="24439"/>
                    <a:pt x="42367" y="25279"/>
                    <a:pt x="44205" y="25673"/>
                  </a:cubicBezTo>
                  <a:cubicBezTo>
                    <a:pt x="46882" y="26276"/>
                    <a:pt x="50399" y="26408"/>
                    <a:pt x="53786" y="26513"/>
                  </a:cubicBezTo>
                  <a:cubicBezTo>
                    <a:pt x="56673" y="26618"/>
                    <a:pt x="59377" y="26723"/>
                    <a:pt x="60847" y="27090"/>
                  </a:cubicBezTo>
                  <a:cubicBezTo>
                    <a:pt x="62501" y="27536"/>
                    <a:pt x="65230" y="28560"/>
                    <a:pt x="67882" y="29557"/>
                  </a:cubicBezTo>
                  <a:cubicBezTo>
                    <a:pt x="70612" y="30581"/>
                    <a:pt x="73210" y="31579"/>
                    <a:pt x="74917" y="32025"/>
                  </a:cubicBezTo>
                  <a:cubicBezTo>
                    <a:pt x="75048" y="32051"/>
                    <a:pt x="75179" y="32051"/>
                    <a:pt x="75310" y="32051"/>
                  </a:cubicBezTo>
                  <a:cubicBezTo>
                    <a:pt x="76072" y="32051"/>
                    <a:pt x="76728" y="31526"/>
                    <a:pt x="76885" y="30791"/>
                  </a:cubicBezTo>
                  <a:lnTo>
                    <a:pt x="80560" y="14832"/>
                  </a:lnTo>
                  <a:cubicBezTo>
                    <a:pt x="80665" y="14385"/>
                    <a:pt x="80586" y="13939"/>
                    <a:pt x="80350" y="13545"/>
                  </a:cubicBezTo>
                  <a:cubicBezTo>
                    <a:pt x="80088" y="13152"/>
                    <a:pt x="79694" y="12889"/>
                    <a:pt x="79248" y="12810"/>
                  </a:cubicBezTo>
                  <a:lnTo>
                    <a:pt x="78539" y="12705"/>
                  </a:lnTo>
                  <a:cubicBezTo>
                    <a:pt x="75993" y="12285"/>
                    <a:pt x="72160" y="11682"/>
                    <a:pt x="68800" y="10763"/>
                  </a:cubicBezTo>
                  <a:cubicBezTo>
                    <a:pt x="63761" y="9398"/>
                    <a:pt x="62527" y="8059"/>
                    <a:pt x="62212" y="7534"/>
                  </a:cubicBezTo>
                  <a:cubicBezTo>
                    <a:pt x="61897" y="7035"/>
                    <a:pt x="61661" y="6537"/>
                    <a:pt x="61398" y="6090"/>
                  </a:cubicBezTo>
                  <a:cubicBezTo>
                    <a:pt x="60689" y="4752"/>
                    <a:pt x="60086" y="3597"/>
                    <a:pt x="58721" y="2783"/>
                  </a:cubicBezTo>
                  <a:cubicBezTo>
                    <a:pt x="57513" y="2048"/>
                    <a:pt x="55807" y="1680"/>
                    <a:pt x="52867" y="1497"/>
                  </a:cubicBezTo>
                  <a:cubicBezTo>
                    <a:pt x="52342" y="1470"/>
                    <a:pt x="51843" y="1444"/>
                    <a:pt x="51344" y="1444"/>
                  </a:cubicBezTo>
                  <a:cubicBezTo>
                    <a:pt x="49140" y="1444"/>
                    <a:pt x="47381" y="1785"/>
                    <a:pt x="46173" y="2468"/>
                  </a:cubicBezTo>
                  <a:cubicBezTo>
                    <a:pt x="45622" y="2757"/>
                    <a:pt x="45202" y="3098"/>
                    <a:pt x="44861" y="3492"/>
                  </a:cubicBezTo>
                  <a:cubicBezTo>
                    <a:pt x="42341" y="4122"/>
                    <a:pt x="41081" y="5460"/>
                    <a:pt x="40451" y="6668"/>
                  </a:cubicBezTo>
                  <a:cubicBezTo>
                    <a:pt x="40398" y="6405"/>
                    <a:pt x="40346" y="6117"/>
                    <a:pt x="40267" y="5828"/>
                  </a:cubicBezTo>
                  <a:cubicBezTo>
                    <a:pt x="39873" y="4515"/>
                    <a:pt x="38692" y="2284"/>
                    <a:pt x="35096" y="1654"/>
                  </a:cubicBezTo>
                  <a:cubicBezTo>
                    <a:pt x="34729" y="1287"/>
                    <a:pt x="34282" y="972"/>
                    <a:pt x="33731" y="709"/>
                  </a:cubicBezTo>
                  <a:cubicBezTo>
                    <a:pt x="32734" y="237"/>
                    <a:pt x="31369" y="1"/>
                    <a:pt x="297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rot="-4500067">
              <a:off x="5251096" y="1838666"/>
              <a:ext cx="3796447" cy="1464868"/>
            </a:xfrm>
            <a:custGeom>
              <a:rect b="b" l="l" r="r" t="t"/>
              <a:pathLst>
                <a:path extrusionOk="0" h="30426" w="78854">
                  <a:moveTo>
                    <a:pt x="33757" y="2408"/>
                  </a:moveTo>
                  <a:cubicBezTo>
                    <a:pt x="35279" y="2644"/>
                    <a:pt x="36251" y="3195"/>
                    <a:pt x="36881" y="3851"/>
                  </a:cubicBezTo>
                  <a:cubicBezTo>
                    <a:pt x="36881" y="3878"/>
                    <a:pt x="36907" y="3904"/>
                    <a:pt x="36907" y="3930"/>
                  </a:cubicBezTo>
                  <a:cubicBezTo>
                    <a:pt x="36986" y="4245"/>
                    <a:pt x="37091" y="4639"/>
                    <a:pt x="37196" y="5033"/>
                  </a:cubicBezTo>
                  <a:cubicBezTo>
                    <a:pt x="37222" y="5138"/>
                    <a:pt x="37248" y="5243"/>
                    <a:pt x="37248" y="5321"/>
                  </a:cubicBezTo>
                  <a:cubicBezTo>
                    <a:pt x="37274" y="5426"/>
                    <a:pt x="37301" y="5531"/>
                    <a:pt x="37327" y="5610"/>
                  </a:cubicBezTo>
                  <a:cubicBezTo>
                    <a:pt x="37327" y="5715"/>
                    <a:pt x="37379" y="5794"/>
                    <a:pt x="37379" y="5873"/>
                  </a:cubicBezTo>
                  <a:cubicBezTo>
                    <a:pt x="37379" y="5978"/>
                    <a:pt x="37406" y="6056"/>
                    <a:pt x="37432" y="6135"/>
                  </a:cubicBezTo>
                  <a:cubicBezTo>
                    <a:pt x="37432" y="6214"/>
                    <a:pt x="37432" y="6266"/>
                    <a:pt x="37458" y="6345"/>
                  </a:cubicBezTo>
                  <a:cubicBezTo>
                    <a:pt x="37458" y="6398"/>
                    <a:pt x="37458" y="6450"/>
                    <a:pt x="37484" y="6503"/>
                  </a:cubicBezTo>
                  <a:cubicBezTo>
                    <a:pt x="37484" y="6608"/>
                    <a:pt x="37484" y="6660"/>
                    <a:pt x="37484" y="6660"/>
                  </a:cubicBezTo>
                  <a:cubicBezTo>
                    <a:pt x="37484" y="6660"/>
                    <a:pt x="37511" y="6608"/>
                    <a:pt x="37563" y="6529"/>
                  </a:cubicBezTo>
                  <a:cubicBezTo>
                    <a:pt x="37563" y="6476"/>
                    <a:pt x="37589" y="6424"/>
                    <a:pt x="37616" y="6345"/>
                  </a:cubicBezTo>
                  <a:cubicBezTo>
                    <a:pt x="37642" y="6293"/>
                    <a:pt x="37642" y="6214"/>
                    <a:pt x="37668" y="6135"/>
                  </a:cubicBezTo>
                  <a:cubicBezTo>
                    <a:pt x="37694" y="6056"/>
                    <a:pt x="37694" y="5951"/>
                    <a:pt x="37694" y="5873"/>
                  </a:cubicBezTo>
                  <a:cubicBezTo>
                    <a:pt x="37721" y="5768"/>
                    <a:pt x="37694" y="5663"/>
                    <a:pt x="37694" y="5558"/>
                  </a:cubicBezTo>
                  <a:cubicBezTo>
                    <a:pt x="37694" y="5453"/>
                    <a:pt x="37694" y="5348"/>
                    <a:pt x="37668" y="5243"/>
                  </a:cubicBezTo>
                  <a:cubicBezTo>
                    <a:pt x="37668" y="5138"/>
                    <a:pt x="37642" y="5033"/>
                    <a:pt x="37616" y="4928"/>
                  </a:cubicBezTo>
                  <a:lnTo>
                    <a:pt x="37616" y="4928"/>
                  </a:lnTo>
                  <a:cubicBezTo>
                    <a:pt x="37694" y="5111"/>
                    <a:pt x="37747" y="5269"/>
                    <a:pt x="37799" y="5426"/>
                  </a:cubicBezTo>
                  <a:cubicBezTo>
                    <a:pt x="38009" y="6188"/>
                    <a:pt x="37957" y="6791"/>
                    <a:pt x="37957" y="6949"/>
                  </a:cubicBezTo>
                  <a:cubicBezTo>
                    <a:pt x="37826" y="6949"/>
                    <a:pt x="37694" y="6923"/>
                    <a:pt x="37511" y="6923"/>
                  </a:cubicBezTo>
                  <a:cubicBezTo>
                    <a:pt x="37117" y="6896"/>
                    <a:pt x="36592" y="6870"/>
                    <a:pt x="36041" y="6844"/>
                  </a:cubicBezTo>
                  <a:cubicBezTo>
                    <a:pt x="35516" y="6844"/>
                    <a:pt x="34991" y="6818"/>
                    <a:pt x="34597" y="6818"/>
                  </a:cubicBezTo>
                  <a:cubicBezTo>
                    <a:pt x="34440" y="6818"/>
                    <a:pt x="34282" y="6791"/>
                    <a:pt x="34177" y="6791"/>
                  </a:cubicBezTo>
                  <a:cubicBezTo>
                    <a:pt x="34177" y="6765"/>
                    <a:pt x="34177" y="6765"/>
                    <a:pt x="34177" y="6739"/>
                  </a:cubicBezTo>
                  <a:cubicBezTo>
                    <a:pt x="34230" y="4613"/>
                    <a:pt x="33993" y="3221"/>
                    <a:pt x="33757" y="2408"/>
                  </a:cubicBezTo>
                  <a:close/>
                  <a:moveTo>
                    <a:pt x="44467" y="4219"/>
                  </a:moveTo>
                  <a:lnTo>
                    <a:pt x="44467" y="4219"/>
                  </a:lnTo>
                  <a:cubicBezTo>
                    <a:pt x="44283" y="5059"/>
                    <a:pt x="44126" y="6450"/>
                    <a:pt x="44283" y="8550"/>
                  </a:cubicBezTo>
                  <a:cubicBezTo>
                    <a:pt x="44309" y="8576"/>
                    <a:pt x="44309" y="8603"/>
                    <a:pt x="44309" y="8629"/>
                  </a:cubicBezTo>
                  <a:cubicBezTo>
                    <a:pt x="44204" y="8629"/>
                    <a:pt x="44047" y="8655"/>
                    <a:pt x="43863" y="8681"/>
                  </a:cubicBezTo>
                  <a:cubicBezTo>
                    <a:pt x="43469" y="8708"/>
                    <a:pt x="42971" y="8760"/>
                    <a:pt x="42446" y="8813"/>
                  </a:cubicBezTo>
                  <a:cubicBezTo>
                    <a:pt x="41921" y="8865"/>
                    <a:pt x="41369" y="8918"/>
                    <a:pt x="40976" y="8970"/>
                  </a:cubicBezTo>
                  <a:cubicBezTo>
                    <a:pt x="40818" y="8996"/>
                    <a:pt x="40661" y="9023"/>
                    <a:pt x="40556" y="9023"/>
                  </a:cubicBezTo>
                  <a:cubicBezTo>
                    <a:pt x="40529" y="8891"/>
                    <a:pt x="40451" y="8261"/>
                    <a:pt x="40608" y="7500"/>
                  </a:cubicBezTo>
                  <a:cubicBezTo>
                    <a:pt x="40661" y="7343"/>
                    <a:pt x="40713" y="7159"/>
                    <a:pt x="40766" y="7001"/>
                  </a:cubicBezTo>
                  <a:lnTo>
                    <a:pt x="40766" y="7001"/>
                  </a:lnTo>
                  <a:cubicBezTo>
                    <a:pt x="40739" y="7106"/>
                    <a:pt x="40739" y="7211"/>
                    <a:pt x="40713" y="7316"/>
                  </a:cubicBezTo>
                  <a:cubicBezTo>
                    <a:pt x="40713" y="7421"/>
                    <a:pt x="40713" y="7526"/>
                    <a:pt x="40713" y="7631"/>
                  </a:cubicBezTo>
                  <a:cubicBezTo>
                    <a:pt x="40713" y="7736"/>
                    <a:pt x="40713" y="7841"/>
                    <a:pt x="40739" y="7920"/>
                  </a:cubicBezTo>
                  <a:cubicBezTo>
                    <a:pt x="40739" y="8025"/>
                    <a:pt x="40766" y="8104"/>
                    <a:pt x="40766" y="8183"/>
                  </a:cubicBezTo>
                  <a:cubicBezTo>
                    <a:pt x="40792" y="8288"/>
                    <a:pt x="40818" y="8340"/>
                    <a:pt x="40844" y="8419"/>
                  </a:cubicBezTo>
                  <a:cubicBezTo>
                    <a:pt x="40871" y="8471"/>
                    <a:pt x="40897" y="8524"/>
                    <a:pt x="40923" y="8576"/>
                  </a:cubicBezTo>
                  <a:cubicBezTo>
                    <a:pt x="40949" y="8655"/>
                    <a:pt x="40976" y="8708"/>
                    <a:pt x="40976" y="8708"/>
                  </a:cubicBezTo>
                  <a:cubicBezTo>
                    <a:pt x="40976" y="8708"/>
                    <a:pt x="41002" y="8655"/>
                    <a:pt x="41002" y="8550"/>
                  </a:cubicBezTo>
                  <a:cubicBezTo>
                    <a:pt x="41002" y="8498"/>
                    <a:pt x="41002" y="8445"/>
                    <a:pt x="41002" y="8393"/>
                  </a:cubicBezTo>
                  <a:cubicBezTo>
                    <a:pt x="41002" y="8314"/>
                    <a:pt x="41028" y="8261"/>
                    <a:pt x="41028" y="8183"/>
                  </a:cubicBezTo>
                  <a:cubicBezTo>
                    <a:pt x="41028" y="8104"/>
                    <a:pt x="41054" y="8025"/>
                    <a:pt x="41054" y="7920"/>
                  </a:cubicBezTo>
                  <a:cubicBezTo>
                    <a:pt x="41054" y="7841"/>
                    <a:pt x="41081" y="7763"/>
                    <a:pt x="41081" y="7658"/>
                  </a:cubicBezTo>
                  <a:cubicBezTo>
                    <a:pt x="41107" y="7553"/>
                    <a:pt x="41133" y="7474"/>
                    <a:pt x="41133" y="7369"/>
                  </a:cubicBezTo>
                  <a:cubicBezTo>
                    <a:pt x="41159" y="7264"/>
                    <a:pt x="41186" y="7159"/>
                    <a:pt x="41186" y="7080"/>
                  </a:cubicBezTo>
                  <a:cubicBezTo>
                    <a:pt x="41264" y="6660"/>
                    <a:pt x="41343" y="6266"/>
                    <a:pt x="41422" y="5951"/>
                  </a:cubicBezTo>
                  <a:cubicBezTo>
                    <a:pt x="41422" y="5925"/>
                    <a:pt x="41422" y="5899"/>
                    <a:pt x="41422" y="5873"/>
                  </a:cubicBezTo>
                  <a:cubicBezTo>
                    <a:pt x="41999" y="5190"/>
                    <a:pt x="42944" y="4560"/>
                    <a:pt x="44467" y="4219"/>
                  </a:cubicBezTo>
                  <a:close/>
                  <a:moveTo>
                    <a:pt x="28823" y="791"/>
                  </a:moveTo>
                  <a:cubicBezTo>
                    <a:pt x="31389" y="791"/>
                    <a:pt x="32493" y="1433"/>
                    <a:pt x="32943" y="1883"/>
                  </a:cubicBezTo>
                  <a:cubicBezTo>
                    <a:pt x="33127" y="2276"/>
                    <a:pt x="33626" y="3668"/>
                    <a:pt x="33573" y="6555"/>
                  </a:cubicBezTo>
                  <a:cubicBezTo>
                    <a:pt x="33521" y="6503"/>
                    <a:pt x="33442" y="6450"/>
                    <a:pt x="33363" y="6398"/>
                  </a:cubicBezTo>
                  <a:cubicBezTo>
                    <a:pt x="33206" y="6319"/>
                    <a:pt x="33048" y="6240"/>
                    <a:pt x="32838" y="6214"/>
                  </a:cubicBezTo>
                  <a:lnTo>
                    <a:pt x="32261" y="6214"/>
                  </a:lnTo>
                  <a:cubicBezTo>
                    <a:pt x="32077" y="6240"/>
                    <a:pt x="31867" y="6293"/>
                    <a:pt x="31683" y="6398"/>
                  </a:cubicBezTo>
                  <a:cubicBezTo>
                    <a:pt x="31578" y="6450"/>
                    <a:pt x="31473" y="6503"/>
                    <a:pt x="31395" y="6581"/>
                  </a:cubicBezTo>
                  <a:cubicBezTo>
                    <a:pt x="31290" y="6660"/>
                    <a:pt x="31211" y="6739"/>
                    <a:pt x="31158" y="6844"/>
                  </a:cubicBezTo>
                  <a:cubicBezTo>
                    <a:pt x="31027" y="7054"/>
                    <a:pt x="30975" y="7290"/>
                    <a:pt x="30948" y="7500"/>
                  </a:cubicBezTo>
                  <a:cubicBezTo>
                    <a:pt x="30922" y="7710"/>
                    <a:pt x="30922" y="7920"/>
                    <a:pt x="30948" y="8104"/>
                  </a:cubicBezTo>
                  <a:cubicBezTo>
                    <a:pt x="30948" y="8314"/>
                    <a:pt x="31001" y="8498"/>
                    <a:pt x="31027" y="8655"/>
                  </a:cubicBezTo>
                  <a:cubicBezTo>
                    <a:pt x="31080" y="8839"/>
                    <a:pt x="31106" y="8996"/>
                    <a:pt x="31158" y="9128"/>
                  </a:cubicBezTo>
                  <a:cubicBezTo>
                    <a:pt x="31211" y="9259"/>
                    <a:pt x="31263" y="9390"/>
                    <a:pt x="31316" y="9521"/>
                  </a:cubicBezTo>
                  <a:cubicBezTo>
                    <a:pt x="31342" y="9626"/>
                    <a:pt x="31395" y="9705"/>
                    <a:pt x="31447" y="9784"/>
                  </a:cubicBezTo>
                  <a:cubicBezTo>
                    <a:pt x="31526" y="9941"/>
                    <a:pt x="31578" y="10020"/>
                    <a:pt x="31578" y="10020"/>
                  </a:cubicBezTo>
                  <a:cubicBezTo>
                    <a:pt x="31578" y="10020"/>
                    <a:pt x="31578" y="9915"/>
                    <a:pt x="31552" y="9758"/>
                  </a:cubicBezTo>
                  <a:cubicBezTo>
                    <a:pt x="31526" y="9679"/>
                    <a:pt x="31500" y="9574"/>
                    <a:pt x="31500" y="9443"/>
                  </a:cubicBezTo>
                  <a:cubicBezTo>
                    <a:pt x="31473" y="9338"/>
                    <a:pt x="31447" y="9206"/>
                    <a:pt x="31421" y="9049"/>
                  </a:cubicBezTo>
                  <a:cubicBezTo>
                    <a:pt x="31395" y="8918"/>
                    <a:pt x="31368" y="8760"/>
                    <a:pt x="31342" y="8603"/>
                  </a:cubicBezTo>
                  <a:cubicBezTo>
                    <a:pt x="31316" y="8445"/>
                    <a:pt x="31290" y="8261"/>
                    <a:pt x="31290" y="8078"/>
                  </a:cubicBezTo>
                  <a:cubicBezTo>
                    <a:pt x="31290" y="7920"/>
                    <a:pt x="31316" y="7736"/>
                    <a:pt x="31342" y="7579"/>
                  </a:cubicBezTo>
                  <a:cubicBezTo>
                    <a:pt x="31368" y="7395"/>
                    <a:pt x="31421" y="7238"/>
                    <a:pt x="31526" y="7133"/>
                  </a:cubicBezTo>
                  <a:cubicBezTo>
                    <a:pt x="31578" y="7054"/>
                    <a:pt x="31631" y="7028"/>
                    <a:pt x="31683" y="6975"/>
                  </a:cubicBezTo>
                  <a:cubicBezTo>
                    <a:pt x="31736" y="6923"/>
                    <a:pt x="31788" y="6896"/>
                    <a:pt x="31867" y="6870"/>
                  </a:cubicBezTo>
                  <a:cubicBezTo>
                    <a:pt x="31998" y="6818"/>
                    <a:pt x="32156" y="6791"/>
                    <a:pt x="32313" y="6791"/>
                  </a:cubicBezTo>
                  <a:cubicBezTo>
                    <a:pt x="32353" y="6778"/>
                    <a:pt x="32392" y="6772"/>
                    <a:pt x="32431" y="6772"/>
                  </a:cubicBezTo>
                  <a:cubicBezTo>
                    <a:pt x="32471" y="6772"/>
                    <a:pt x="32510" y="6778"/>
                    <a:pt x="32550" y="6791"/>
                  </a:cubicBezTo>
                  <a:lnTo>
                    <a:pt x="32760" y="6791"/>
                  </a:lnTo>
                  <a:cubicBezTo>
                    <a:pt x="32865" y="6818"/>
                    <a:pt x="32970" y="6870"/>
                    <a:pt x="33075" y="6923"/>
                  </a:cubicBezTo>
                  <a:cubicBezTo>
                    <a:pt x="33285" y="7054"/>
                    <a:pt x="33416" y="7211"/>
                    <a:pt x="33521" y="7316"/>
                  </a:cubicBezTo>
                  <a:cubicBezTo>
                    <a:pt x="33573" y="7369"/>
                    <a:pt x="33600" y="7395"/>
                    <a:pt x="33626" y="7421"/>
                  </a:cubicBezTo>
                  <a:cubicBezTo>
                    <a:pt x="33652" y="7789"/>
                    <a:pt x="33731" y="8156"/>
                    <a:pt x="33783" y="8524"/>
                  </a:cubicBezTo>
                  <a:cubicBezTo>
                    <a:pt x="33862" y="8996"/>
                    <a:pt x="33941" y="9390"/>
                    <a:pt x="33941" y="9731"/>
                  </a:cubicBezTo>
                  <a:cubicBezTo>
                    <a:pt x="33915" y="9758"/>
                    <a:pt x="33862" y="9810"/>
                    <a:pt x="33783" y="9863"/>
                  </a:cubicBezTo>
                  <a:cubicBezTo>
                    <a:pt x="33757" y="9915"/>
                    <a:pt x="33705" y="9941"/>
                    <a:pt x="33652" y="9968"/>
                  </a:cubicBezTo>
                  <a:cubicBezTo>
                    <a:pt x="33626" y="9994"/>
                    <a:pt x="33573" y="10046"/>
                    <a:pt x="33521" y="10073"/>
                  </a:cubicBezTo>
                  <a:cubicBezTo>
                    <a:pt x="33442" y="10099"/>
                    <a:pt x="33390" y="10125"/>
                    <a:pt x="33337" y="10151"/>
                  </a:cubicBezTo>
                  <a:lnTo>
                    <a:pt x="33232" y="10178"/>
                  </a:lnTo>
                  <a:lnTo>
                    <a:pt x="33153" y="10204"/>
                  </a:lnTo>
                  <a:cubicBezTo>
                    <a:pt x="33075" y="10230"/>
                    <a:pt x="32996" y="10230"/>
                    <a:pt x="32943" y="10256"/>
                  </a:cubicBezTo>
                  <a:lnTo>
                    <a:pt x="32550" y="10256"/>
                  </a:lnTo>
                  <a:cubicBezTo>
                    <a:pt x="32497" y="10256"/>
                    <a:pt x="32445" y="10230"/>
                    <a:pt x="32392" y="10230"/>
                  </a:cubicBezTo>
                  <a:cubicBezTo>
                    <a:pt x="32340" y="10204"/>
                    <a:pt x="32287" y="10204"/>
                    <a:pt x="32235" y="10178"/>
                  </a:cubicBezTo>
                  <a:cubicBezTo>
                    <a:pt x="32208" y="10178"/>
                    <a:pt x="32156" y="10151"/>
                    <a:pt x="32130" y="10151"/>
                  </a:cubicBezTo>
                  <a:cubicBezTo>
                    <a:pt x="32077" y="10125"/>
                    <a:pt x="32051" y="10125"/>
                    <a:pt x="32051" y="10125"/>
                  </a:cubicBezTo>
                  <a:lnTo>
                    <a:pt x="32051" y="10125"/>
                  </a:lnTo>
                  <a:cubicBezTo>
                    <a:pt x="32051" y="10125"/>
                    <a:pt x="32077" y="10151"/>
                    <a:pt x="32130" y="10178"/>
                  </a:cubicBezTo>
                  <a:cubicBezTo>
                    <a:pt x="32156" y="10178"/>
                    <a:pt x="32182" y="10204"/>
                    <a:pt x="32235" y="10230"/>
                  </a:cubicBezTo>
                  <a:cubicBezTo>
                    <a:pt x="32261" y="10256"/>
                    <a:pt x="32313" y="10283"/>
                    <a:pt x="32366" y="10283"/>
                  </a:cubicBezTo>
                  <a:cubicBezTo>
                    <a:pt x="32418" y="10309"/>
                    <a:pt x="32471" y="10335"/>
                    <a:pt x="32523" y="10361"/>
                  </a:cubicBezTo>
                  <a:cubicBezTo>
                    <a:pt x="32602" y="10388"/>
                    <a:pt x="32655" y="10414"/>
                    <a:pt x="32733" y="10414"/>
                  </a:cubicBezTo>
                  <a:cubicBezTo>
                    <a:pt x="32786" y="10414"/>
                    <a:pt x="32865" y="10440"/>
                    <a:pt x="32943" y="10440"/>
                  </a:cubicBezTo>
                  <a:cubicBezTo>
                    <a:pt x="32996" y="10440"/>
                    <a:pt x="33048" y="10452"/>
                    <a:pt x="33101" y="10452"/>
                  </a:cubicBezTo>
                  <a:cubicBezTo>
                    <a:pt x="33127" y="10452"/>
                    <a:pt x="33153" y="10449"/>
                    <a:pt x="33180" y="10440"/>
                  </a:cubicBezTo>
                  <a:lnTo>
                    <a:pt x="33285" y="10440"/>
                  </a:lnTo>
                  <a:lnTo>
                    <a:pt x="33390" y="10414"/>
                  </a:lnTo>
                  <a:cubicBezTo>
                    <a:pt x="33468" y="10414"/>
                    <a:pt x="33547" y="10388"/>
                    <a:pt x="33626" y="10361"/>
                  </a:cubicBezTo>
                  <a:cubicBezTo>
                    <a:pt x="33678" y="10335"/>
                    <a:pt x="33757" y="10335"/>
                    <a:pt x="33810" y="10309"/>
                  </a:cubicBezTo>
                  <a:cubicBezTo>
                    <a:pt x="33836" y="10283"/>
                    <a:pt x="33862" y="10283"/>
                    <a:pt x="33915" y="10256"/>
                  </a:cubicBezTo>
                  <a:lnTo>
                    <a:pt x="33915" y="10256"/>
                  </a:lnTo>
                  <a:cubicBezTo>
                    <a:pt x="33836" y="10545"/>
                    <a:pt x="33678" y="10755"/>
                    <a:pt x="33363" y="10886"/>
                  </a:cubicBezTo>
                  <a:cubicBezTo>
                    <a:pt x="33236" y="10950"/>
                    <a:pt x="33032" y="10992"/>
                    <a:pt x="32783" y="10992"/>
                  </a:cubicBezTo>
                  <a:cubicBezTo>
                    <a:pt x="32416" y="10992"/>
                    <a:pt x="31953" y="10900"/>
                    <a:pt x="31500" y="10650"/>
                  </a:cubicBezTo>
                  <a:cubicBezTo>
                    <a:pt x="30922" y="10361"/>
                    <a:pt x="30213" y="9758"/>
                    <a:pt x="29951" y="8498"/>
                  </a:cubicBezTo>
                  <a:cubicBezTo>
                    <a:pt x="29583" y="6581"/>
                    <a:pt x="29400" y="5741"/>
                    <a:pt x="29321" y="5426"/>
                  </a:cubicBezTo>
                  <a:cubicBezTo>
                    <a:pt x="29321" y="5374"/>
                    <a:pt x="29321" y="5295"/>
                    <a:pt x="29321" y="5243"/>
                  </a:cubicBezTo>
                  <a:cubicBezTo>
                    <a:pt x="29321" y="5190"/>
                    <a:pt x="29321" y="5164"/>
                    <a:pt x="29321" y="5111"/>
                  </a:cubicBezTo>
                  <a:cubicBezTo>
                    <a:pt x="29321" y="5085"/>
                    <a:pt x="29347" y="5033"/>
                    <a:pt x="29347" y="5006"/>
                  </a:cubicBezTo>
                  <a:cubicBezTo>
                    <a:pt x="29347" y="4901"/>
                    <a:pt x="29373" y="4823"/>
                    <a:pt x="29400" y="4744"/>
                  </a:cubicBezTo>
                  <a:cubicBezTo>
                    <a:pt x="29426" y="4665"/>
                    <a:pt x="29452" y="4560"/>
                    <a:pt x="29505" y="4481"/>
                  </a:cubicBezTo>
                  <a:cubicBezTo>
                    <a:pt x="29531" y="4403"/>
                    <a:pt x="29557" y="4298"/>
                    <a:pt x="29610" y="4219"/>
                  </a:cubicBezTo>
                  <a:cubicBezTo>
                    <a:pt x="29662" y="4140"/>
                    <a:pt x="29715" y="4061"/>
                    <a:pt x="29767" y="3983"/>
                  </a:cubicBezTo>
                  <a:cubicBezTo>
                    <a:pt x="29793" y="3930"/>
                    <a:pt x="29846" y="3851"/>
                    <a:pt x="29898" y="3773"/>
                  </a:cubicBezTo>
                  <a:cubicBezTo>
                    <a:pt x="29951" y="3720"/>
                    <a:pt x="30003" y="3668"/>
                    <a:pt x="30056" y="3589"/>
                  </a:cubicBezTo>
                  <a:cubicBezTo>
                    <a:pt x="30135" y="3484"/>
                    <a:pt x="30213" y="3405"/>
                    <a:pt x="30292" y="3353"/>
                  </a:cubicBezTo>
                  <a:cubicBezTo>
                    <a:pt x="30344" y="3275"/>
                    <a:pt x="30370" y="3248"/>
                    <a:pt x="30371" y="3248"/>
                  </a:cubicBezTo>
                  <a:lnTo>
                    <a:pt x="30371" y="3248"/>
                  </a:lnTo>
                  <a:cubicBezTo>
                    <a:pt x="30370" y="3248"/>
                    <a:pt x="30344" y="3274"/>
                    <a:pt x="30266" y="3326"/>
                  </a:cubicBezTo>
                  <a:cubicBezTo>
                    <a:pt x="30187" y="3353"/>
                    <a:pt x="30082" y="3405"/>
                    <a:pt x="29977" y="3510"/>
                  </a:cubicBezTo>
                  <a:cubicBezTo>
                    <a:pt x="29898" y="3563"/>
                    <a:pt x="29846" y="3589"/>
                    <a:pt x="29767" y="3641"/>
                  </a:cubicBezTo>
                  <a:cubicBezTo>
                    <a:pt x="29715" y="3720"/>
                    <a:pt x="29636" y="3773"/>
                    <a:pt x="29583" y="3825"/>
                  </a:cubicBezTo>
                  <a:cubicBezTo>
                    <a:pt x="29505" y="3878"/>
                    <a:pt x="29452" y="3956"/>
                    <a:pt x="29373" y="4035"/>
                  </a:cubicBezTo>
                  <a:cubicBezTo>
                    <a:pt x="29295" y="4114"/>
                    <a:pt x="29242" y="4193"/>
                    <a:pt x="29190" y="4271"/>
                  </a:cubicBezTo>
                  <a:cubicBezTo>
                    <a:pt x="29111" y="4350"/>
                    <a:pt x="29058" y="4455"/>
                    <a:pt x="29006" y="4534"/>
                  </a:cubicBezTo>
                  <a:cubicBezTo>
                    <a:pt x="28953" y="4639"/>
                    <a:pt x="28901" y="4718"/>
                    <a:pt x="28875" y="4823"/>
                  </a:cubicBezTo>
                  <a:cubicBezTo>
                    <a:pt x="28848" y="4875"/>
                    <a:pt x="28822" y="4928"/>
                    <a:pt x="28796" y="4954"/>
                  </a:cubicBezTo>
                  <a:cubicBezTo>
                    <a:pt x="28796" y="5006"/>
                    <a:pt x="28770" y="5059"/>
                    <a:pt x="28770" y="5085"/>
                  </a:cubicBezTo>
                  <a:cubicBezTo>
                    <a:pt x="28586" y="5216"/>
                    <a:pt x="27851" y="5715"/>
                    <a:pt x="26906" y="5899"/>
                  </a:cubicBezTo>
                  <a:cubicBezTo>
                    <a:pt x="26906" y="5899"/>
                    <a:pt x="26906" y="5873"/>
                    <a:pt x="26880" y="5873"/>
                  </a:cubicBezTo>
                  <a:cubicBezTo>
                    <a:pt x="26853" y="5820"/>
                    <a:pt x="26801" y="5768"/>
                    <a:pt x="26748" y="5689"/>
                  </a:cubicBezTo>
                  <a:cubicBezTo>
                    <a:pt x="26722" y="5636"/>
                    <a:pt x="26670" y="5584"/>
                    <a:pt x="26617" y="5505"/>
                  </a:cubicBezTo>
                  <a:cubicBezTo>
                    <a:pt x="26538" y="5374"/>
                    <a:pt x="26460" y="5243"/>
                    <a:pt x="26381" y="5085"/>
                  </a:cubicBezTo>
                  <a:cubicBezTo>
                    <a:pt x="26328" y="5006"/>
                    <a:pt x="26302" y="4928"/>
                    <a:pt x="26250" y="4849"/>
                  </a:cubicBezTo>
                  <a:lnTo>
                    <a:pt x="26145" y="4613"/>
                  </a:lnTo>
                  <a:cubicBezTo>
                    <a:pt x="26066" y="4455"/>
                    <a:pt x="26013" y="4298"/>
                    <a:pt x="25961" y="4114"/>
                  </a:cubicBezTo>
                  <a:cubicBezTo>
                    <a:pt x="25935" y="4035"/>
                    <a:pt x="25908" y="3956"/>
                    <a:pt x="25882" y="3878"/>
                  </a:cubicBezTo>
                  <a:cubicBezTo>
                    <a:pt x="25856" y="3799"/>
                    <a:pt x="25830" y="3720"/>
                    <a:pt x="25803" y="3641"/>
                  </a:cubicBezTo>
                  <a:cubicBezTo>
                    <a:pt x="25751" y="3458"/>
                    <a:pt x="25698" y="3300"/>
                    <a:pt x="25672" y="3143"/>
                  </a:cubicBezTo>
                  <a:cubicBezTo>
                    <a:pt x="25646" y="3011"/>
                    <a:pt x="25620" y="2854"/>
                    <a:pt x="25567" y="2723"/>
                  </a:cubicBezTo>
                  <a:cubicBezTo>
                    <a:pt x="25541" y="2591"/>
                    <a:pt x="25541" y="2460"/>
                    <a:pt x="25515" y="2355"/>
                  </a:cubicBezTo>
                  <a:cubicBezTo>
                    <a:pt x="25488" y="2250"/>
                    <a:pt x="25488" y="2145"/>
                    <a:pt x="25462" y="2066"/>
                  </a:cubicBezTo>
                  <a:cubicBezTo>
                    <a:pt x="25436" y="1909"/>
                    <a:pt x="25436" y="1804"/>
                    <a:pt x="25436" y="1804"/>
                  </a:cubicBezTo>
                  <a:cubicBezTo>
                    <a:pt x="25436" y="1804"/>
                    <a:pt x="25410" y="1909"/>
                    <a:pt x="25410" y="2066"/>
                  </a:cubicBezTo>
                  <a:cubicBezTo>
                    <a:pt x="25410" y="2145"/>
                    <a:pt x="25410" y="2250"/>
                    <a:pt x="25410" y="2355"/>
                  </a:cubicBezTo>
                  <a:cubicBezTo>
                    <a:pt x="25410" y="2486"/>
                    <a:pt x="25410" y="2591"/>
                    <a:pt x="25410" y="2749"/>
                  </a:cubicBezTo>
                  <a:cubicBezTo>
                    <a:pt x="25410" y="2880"/>
                    <a:pt x="25436" y="3038"/>
                    <a:pt x="25436" y="3195"/>
                  </a:cubicBezTo>
                  <a:cubicBezTo>
                    <a:pt x="25436" y="3353"/>
                    <a:pt x="25462" y="3536"/>
                    <a:pt x="25488" y="3694"/>
                  </a:cubicBezTo>
                  <a:cubicBezTo>
                    <a:pt x="25488" y="3799"/>
                    <a:pt x="25488" y="3878"/>
                    <a:pt x="25515" y="3956"/>
                  </a:cubicBezTo>
                  <a:cubicBezTo>
                    <a:pt x="25515" y="4061"/>
                    <a:pt x="25541" y="4140"/>
                    <a:pt x="25541" y="4245"/>
                  </a:cubicBezTo>
                  <a:cubicBezTo>
                    <a:pt x="25567" y="4429"/>
                    <a:pt x="25620" y="4613"/>
                    <a:pt x="25646" y="4796"/>
                  </a:cubicBezTo>
                  <a:lnTo>
                    <a:pt x="25725" y="5085"/>
                  </a:lnTo>
                  <a:cubicBezTo>
                    <a:pt x="25751" y="5164"/>
                    <a:pt x="25777" y="5269"/>
                    <a:pt x="25803" y="5348"/>
                  </a:cubicBezTo>
                  <a:cubicBezTo>
                    <a:pt x="25856" y="5531"/>
                    <a:pt x="25935" y="5715"/>
                    <a:pt x="26013" y="5873"/>
                  </a:cubicBezTo>
                  <a:cubicBezTo>
                    <a:pt x="26013" y="5899"/>
                    <a:pt x="26013" y="5925"/>
                    <a:pt x="26040" y="5978"/>
                  </a:cubicBezTo>
                  <a:cubicBezTo>
                    <a:pt x="25620" y="5951"/>
                    <a:pt x="25173" y="5846"/>
                    <a:pt x="24753" y="5636"/>
                  </a:cubicBezTo>
                  <a:lnTo>
                    <a:pt x="23598" y="5111"/>
                  </a:lnTo>
                  <a:lnTo>
                    <a:pt x="23598" y="5111"/>
                  </a:lnTo>
                  <a:lnTo>
                    <a:pt x="24386" y="6135"/>
                  </a:lnTo>
                  <a:cubicBezTo>
                    <a:pt x="24412" y="6161"/>
                    <a:pt x="25042" y="6975"/>
                    <a:pt x="25830" y="8918"/>
                  </a:cubicBezTo>
                  <a:lnTo>
                    <a:pt x="25698" y="8918"/>
                  </a:lnTo>
                  <a:cubicBezTo>
                    <a:pt x="25646" y="8891"/>
                    <a:pt x="25567" y="8891"/>
                    <a:pt x="25515" y="8891"/>
                  </a:cubicBezTo>
                  <a:cubicBezTo>
                    <a:pt x="25436" y="8865"/>
                    <a:pt x="25357" y="8865"/>
                    <a:pt x="25305" y="8865"/>
                  </a:cubicBezTo>
                  <a:cubicBezTo>
                    <a:pt x="25147" y="8813"/>
                    <a:pt x="25016" y="8786"/>
                    <a:pt x="24858" y="8734"/>
                  </a:cubicBezTo>
                  <a:cubicBezTo>
                    <a:pt x="24806" y="8734"/>
                    <a:pt x="24727" y="8708"/>
                    <a:pt x="24648" y="8681"/>
                  </a:cubicBezTo>
                  <a:lnTo>
                    <a:pt x="24412" y="8603"/>
                  </a:lnTo>
                  <a:cubicBezTo>
                    <a:pt x="24281" y="8524"/>
                    <a:pt x="24123" y="8471"/>
                    <a:pt x="23992" y="8393"/>
                  </a:cubicBezTo>
                  <a:cubicBezTo>
                    <a:pt x="23913" y="8366"/>
                    <a:pt x="23835" y="8340"/>
                    <a:pt x="23782" y="8288"/>
                  </a:cubicBezTo>
                  <a:cubicBezTo>
                    <a:pt x="23703" y="8261"/>
                    <a:pt x="23651" y="8209"/>
                    <a:pt x="23572" y="8183"/>
                  </a:cubicBezTo>
                  <a:cubicBezTo>
                    <a:pt x="23441" y="8104"/>
                    <a:pt x="23310" y="8025"/>
                    <a:pt x="23205" y="7946"/>
                  </a:cubicBezTo>
                  <a:cubicBezTo>
                    <a:pt x="23073" y="7868"/>
                    <a:pt x="22968" y="7789"/>
                    <a:pt x="22863" y="7736"/>
                  </a:cubicBezTo>
                  <a:cubicBezTo>
                    <a:pt x="22758" y="7658"/>
                    <a:pt x="22680" y="7579"/>
                    <a:pt x="22601" y="7526"/>
                  </a:cubicBezTo>
                  <a:cubicBezTo>
                    <a:pt x="22522" y="7474"/>
                    <a:pt x="22443" y="7421"/>
                    <a:pt x="22391" y="7369"/>
                  </a:cubicBezTo>
                  <a:cubicBezTo>
                    <a:pt x="22260" y="7264"/>
                    <a:pt x="22207" y="7238"/>
                    <a:pt x="22207" y="7238"/>
                  </a:cubicBezTo>
                  <a:lnTo>
                    <a:pt x="22207" y="7238"/>
                  </a:lnTo>
                  <a:cubicBezTo>
                    <a:pt x="22207" y="7238"/>
                    <a:pt x="22260" y="7290"/>
                    <a:pt x="22365" y="7395"/>
                  </a:cubicBezTo>
                  <a:cubicBezTo>
                    <a:pt x="22417" y="7448"/>
                    <a:pt x="22470" y="7526"/>
                    <a:pt x="22548" y="7579"/>
                  </a:cubicBezTo>
                  <a:cubicBezTo>
                    <a:pt x="22601" y="7658"/>
                    <a:pt x="22680" y="7763"/>
                    <a:pt x="22785" y="7841"/>
                  </a:cubicBezTo>
                  <a:cubicBezTo>
                    <a:pt x="22863" y="7920"/>
                    <a:pt x="22968" y="8025"/>
                    <a:pt x="23073" y="8130"/>
                  </a:cubicBezTo>
                  <a:cubicBezTo>
                    <a:pt x="23178" y="8235"/>
                    <a:pt x="23310" y="8314"/>
                    <a:pt x="23415" y="8419"/>
                  </a:cubicBezTo>
                  <a:cubicBezTo>
                    <a:pt x="23493" y="8471"/>
                    <a:pt x="23546" y="8524"/>
                    <a:pt x="23598" y="8576"/>
                  </a:cubicBezTo>
                  <a:cubicBezTo>
                    <a:pt x="23677" y="8629"/>
                    <a:pt x="23730" y="8681"/>
                    <a:pt x="23808" y="8734"/>
                  </a:cubicBezTo>
                  <a:cubicBezTo>
                    <a:pt x="23940" y="8839"/>
                    <a:pt x="24071" y="8944"/>
                    <a:pt x="24228" y="9023"/>
                  </a:cubicBezTo>
                  <a:lnTo>
                    <a:pt x="24438" y="9154"/>
                  </a:lnTo>
                  <a:cubicBezTo>
                    <a:pt x="24517" y="9206"/>
                    <a:pt x="24596" y="9233"/>
                    <a:pt x="24675" y="9259"/>
                  </a:cubicBezTo>
                  <a:cubicBezTo>
                    <a:pt x="24832" y="9364"/>
                    <a:pt x="24990" y="9416"/>
                    <a:pt x="25147" y="9469"/>
                  </a:cubicBezTo>
                  <a:cubicBezTo>
                    <a:pt x="25200" y="9521"/>
                    <a:pt x="25278" y="9548"/>
                    <a:pt x="25357" y="9548"/>
                  </a:cubicBezTo>
                  <a:cubicBezTo>
                    <a:pt x="25357" y="9548"/>
                    <a:pt x="25383" y="9548"/>
                    <a:pt x="25383" y="9574"/>
                  </a:cubicBezTo>
                  <a:cubicBezTo>
                    <a:pt x="25281" y="9592"/>
                    <a:pt x="25169" y="9601"/>
                    <a:pt x="25050" y="9601"/>
                  </a:cubicBezTo>
                  <a:cubicBezTo>
                    <a:pt x="24834" y="9601"/>
                    <a:pt x="24597" y="9572"/>
                    <a:pt x="24360" y="9521"/>
                  </a:cubicBezTo>
                  <a:cubicBezTo>
                    <a:pt x="23388" y="9128"/>
                    <a:pt x="22312" y="8550"/>
                    <a:pt x="21420" y="7868"/>
                  </a:cubicBezTo>
                  <a:cubicBezTo>
                    <a:pt x="20055" y="6791"/>
                    <a:pt x="19582" y="4928"/>
                    <a:pt x="19530" y="4665"/>
                  </a:cubicBezTo>
                  <a:cubicBezTo>
                    <a:pt x="20554" y="2460"/>
                    <a:pt x="21262" y="1594"/>
                    <a:pt x="26276" y="964"/>
                  </a:cubicBezTo>
                  <a:cubicBezTo>
                    <a:pt x="27254" y="842"/>
                    <a:pt x="28097" y="791"/>
                    <a:pt x="28823" y="791"/>
                  </a:cubicBezTo>
                  <a:close/>
                  <a:moveTo>
                    <a:pt x="38088" y="7211"/>
                  </a:moveTo>
                  <a:cubicBezTo>
                    <a:pt x="38377" y="7684"/>
                    <a:pt x="38561" y="8156"/>
                    <a:pt x="38692" y="8603"/>
                  </a:cubicBezTo>
                  <a:cubicBezTo>
                    <a:pt x="39164" y="10256"/>
                    <a:pt x="38823" y="11648"/>
                    <a:pt x="38718" y="11989"/>
                  </a:cubicBezTo>
                  <a:lnTo>
                    <a:pt x="38613" y="11989"/>
                  </a:lnTo>
                  <a:cubicBezTo>
                    <a:pt x="38508" y="12015"/>
                    <a:pt x="38351" y="12015"/>
                    <a:pt x="38193" y="12015"/>
                  </a:cubicBezTo>
                  <a:cubicBezTo>
                    <a:pt x="38009" y="12015"/>
                    <a:pt x="37826" y="11989"/>
                    <a:pt x="37616" y="11989"/>
                  </a:cubicBezTo>
                  <a:cubicBezTo>
                    <a:pt x="36776" y="11989"/>
                    <a:pt x="35673" y="11910"/>
                    <a:pt x="34545" y="11831"/>
                  </a:cubicBezTo>
                  <a:cubicBezTo>
                    <a:pt x="34335" y="11831"/>
                    <a:pt x="34125" y="11831"/>
                    <a:pt x="33941" y="11805"/>
                  </a:cubicBezTo>
                  <a:cubicBezTo>
                    <a:pt x="33967" y="11621"/>
                    <a:pt x="33967" y="11438"/>
                    <a:pt x="33941" y="11254"/>
                  </a:cubicBezTo>
                  <a:cubicBezTo>
                    <a:pt x="34781" y="10624"/>
                    <a:pt x="34571" y="9495"/>
                    <a:pt x="34361" y="8393"/>
                  </a:cubicBezTo>
                  <a:cubicBezTo>
                    <a:pt x="34308" y="8104"/>
                    <a:pt x="34256" y="7841"/>
                    <a:pt x="34230" y="7553"/>
                  </a:cubicBezTo>
                  <a:cubicBezTo>
                    <a:pt x="34335" y="7553"/>
                    <a:pt x="34466" y="7526"/>
                    <a:pt x="34623" y="7526"/>
                  </a:cubicBezTo>
                  <a:cubicBezTo>
                    <a:pt x="35017" y="7474"/>
                    <a:pt x="35542" y="7421"/>
                    <a:pt x="36067" y="7369"/>
                  </a:cubicBezTo>
                  <a:cubicBezTo>
                    <a:pt x="36592" y="7290"/>
                    <a:pt x="37117" y="7264"/>
                    <a:pt x="37511" y="7238"/>
                  </a:cubicBezTo>
                  <a:cubicBezTo>
                    <a:pt x="37773" y="7211"/>
                    <a:pt x="37983" y="7211"/>
                    <a:pt x="38088" y="7211"/>
                  </a:cubicBezTo>
                  <a:close/>
                  <a:moveTo>
                    <a:pt x="50446" y="2233"/>
                  </a:moveTo>
                  <a:cubicBezTo>
                    <a:pt x="50877" y="2233"/>
                    <a:pt x="51342" y="2247"/>
                    <a:pt x="51843" y="2276"/>
                  </a:cubicBezTo>
                  <a:cubicBezTo>
                    <a:pt x="56883" y="2591"/>
                    <a:pt x="57644" y="3405"/>
                    <a:pt x="58799" y="5531"/>
                  </a:cubicBezTo>
                  <a:cubicBezTo>
                    <a:pt x="58747" y="5794"/>
                    <a:pt x="58405" y="7684"/>
                    <a:pt x="57093" y="8839"/>
                  </a:cubicBezTo>
                  <a:cubicBezTo>
                    <a:pt x="56253" y="9600"/>
                    <a:pt x="55203" y="10230"/>
                    <a:pt x="54258" y="10703"/>
                  </a:cubicBezTo>
                  <a:cubicBezTo>
                    <a:pt x="53977" y="10767"/>
                    <a:pt x="53679" y="10814"/>
                    <a:pt x="53421" y="10814"/>
                  </a:cubicBezTo>
                  <a:cubicBezTo>
                    <a:pt x="53365" y="10814"/>
                    <a:pt x="53312" y="10812"/>
                    <a:pt x="53260" y="10808"/>
                  </a:cubicBezTo>
                  <a:cubicBezTo>
                    <a:pt x="53339" y="10781"/>
                    <a:pt x="53418" y="10755"/>
                    <a:pt x="53470" y="10703"/>
                  </a:cubicBezTo>
                  <a:cubicBezTo>
                    <a:pt x="53628" y="10624"/>
                    <a:pt x="53785" y="10571"/>
                    <a:pt x="53917" y="10466"/>
                  </a:cubicBezTo>
                  <a:cubicBezTo>
                    <a:pt x="53995" y="10414"/>
                    <a:pt x="54074" y="10388"/>
                    <a:pt x="54153" y="10335"/>
                  </a:cubicBezTo>
                  <a:lnTo>
                    <a:pt x="54363" y="10178"/>
                  </a:lnTo>
                  <a:cubicBezTo>
                    <a:pt x="54494" y="10099"/>
                    <a:pt x="54625" y="9968"/>
                    <a:pt x="54757" y="9863"/>
                  </a:cubicBezTo>
                  <a:cubicBezTo>
                    <a:pt x="54835" y="9810"/>
                    <a:pt x="54888" y="9758"/>
                    <a:pt x="54967" y="9705"/>
                  </a:cubicBezTo>
                  <a:cubicBezTo>
                    <a:pt x="55019" y="9653"/>
                    <a:pt x="55072" y="9600"/>
                    <a:pt x="55124" y="9548"/>
                  </a:cubicBezTo>
                  <a:cubicBezTo>
                    <a:pt x="55255" y="9443"/>
                    <a:pt x="55360" y="9338"/>
                    <a:pt x="55465" y="9206"/>
                  </a:cubicBezTo>
                  <a:cubicBezTo>
                    <a:pt x="55544" y="9101"/>
                    <a:pt x="55649" y="9023"/>
                    <a:pt x="55728" y="8918"/>
                  </a:cubicBezTo>
                  <a:cubicBezTo>
                    <a:pt x="55833" y="8813"/>
                    <a:pt x="55885" y="8734"/>
                    <a:pt x="55964" y="8655"/>
                  </a:cubicBezTo>
                  <a:cubicBezTo>
                    <a:pt x="56017" y="8576"/>
                    <a:pt x="56095" y="8498"/>
                    <a:pt x="56122" y="8445"/>
                  </a:cubicBezTo>
                  <a:cubicBezTo>
                    <a:pt x="56227" y="8340"/>
                    <a:pt x="56279" y="8261"/>
                    <a:pt x="56279" y="8261"/>
                  </a:cubicBezTo>
                  <a:lnTo>
                    <a:pt x="56279" y="8261"/>
                  </a:lnTo>
                  <a:cubicBezTo>
                    <a:pt x="56279" y="8261"/>
                    <a:pt x="56200" y="8314"/>
                    <a:pt x="56095" y="8419"/>
                  </a:cubicBezTo>
                  <a:cubicBezTo>
                    <a:pt x="56043" y="8471"/>
                    <a:pt x="55990" y="8524"/>
                    <a:pt x="55912" y="8576"/>
                  </a:cubicBezTo>
                  <a:cubicBezTo>
                    <a:pt x="55833" y="8655"/>
                    <a:pt x="55754" y="8734"/>
                    <a:pt x="55649" y="8813"/>
                  </a:cubicBezTo>
                  <a:cubicBezTo>
                    <a:pt x="55544" y="8891"/>
                    <a:pt x="55439" y="8970"/>
                    <a:pt x="55334" y="9049"/>
                  </a:cubicBezTo>
                  <a:cubicBezTo>
                    <a:pt x="55203" y="9128"/>
                    <a:pt x="55098" y="9206"/>
                    <a:pt x="54967" y="9311"/>
                  </a:cubicBezTo>
                  <a:cubicBezTo>
                    <a:pt x="54888" y="9338"/>
                    <a:pt x="54835" y="9390"/>
                    <a:pt x="54757" y="9443"/>
                  </a:cubicBezTo>
                  <a:cubicBezTo>
                    <a:pt x="54704" y="9469"/>
                    <a:pt x="54625" y="9521"/>
                    <a:pt x="54573" y="9548"/>
                  </a:cubicBezTo>
                  <a:cubicBezTo>
                    <a:pt x="54415" y="9626"/>
                    <a:pt x="54284" y="9705"/>
                    <a:pt x="54153" y="9784"/>
                  </a:cubicBezTo>
                  <a:lnTo>
                    <a:pt x="53917" y="9863"/>
                  </a:lnTo>
                  <a:cubicBezTo>
                    <a:pt x="53864" y="9915"/>
                    <a:pt x="53785" y="9941"/>
                    <a:pt x="53707" y="9968"/>
                  </a:cubicBezTo>
                  <a:cubicBezTo>
                    <a:pt x="53575" y="10020"/>
                    <a:pt x="53418" y="10046"/>
                    <a:pt x="53287" y="10099"/>
                  </a:cubicBezTo>
                  <a:cubicBezTo>
                    <a:pt x="53208" y="10125"/>
                    <a:pt x="53155" y="10125"/>
                    <a:pt x="53077" y="10125"/>
                  </a:cubicBezTo>
                  <a:cubicBezTo>
                    <a:pt x="53024" y="10151"/>
                    <a:pt x="52945" y="10178"/>
                    <a:pt x="52893" y="10178"/>
                  </a:cubicBezTo>
                  <a:lnTo>
                    <a:pt x="52735" y="10178"/>
                  </a:lnTo>
                  <a:cubicBezTo>
                    <a:pt x="53444" y="8209"/>
                    <a:pt x="54022" y="7343"/>
                    <a:pt x="54022" y="7316"/>
                  </a:cubicBezTo>
                  <a:lnTo>
                    <a:pt x="54757" y="6240"/>
                  </a:lnTo>
                  <a:lnTo>
                    <a:pt x="53654" y="6870"/>
                  </a:lnTo>
                  <a:cubicBezTo>
                    <a:pt x="53208" y="7106"/>
                    <a:pt x="52788" y="7211"/>
                    <a:pt x="52368" y="7264"/>
                  </a:cubicBezTo>
                  <a:cubicBezTo>
                    <a:pt x="52394" y="7238"/>
                    <a:pt x="52394" y="7211"/>
                    <a:pt x="52394" y="7185"/>
                  </a:cubicBezTo>
                  <a:cubicBezTo>
                    <a:pt x="52473" y="7001"/>
                    <a:pt x="52525" y="6818"/>
                    <a:pt x="52578" y="6634"/>
                  </a:cubicBezTo>
                  <a:cubicBezTo>
                    <a:pt x="52578" y="6529"/>
                    <a:pt x="52604" y="6450"/>
                    <a:pt x="52630" y="6345"/>
                  </a:cubicBezTo>
                  <a:lnTo>
                    <a:pt x="52683" y="6056"/>
                  </a:lnTo>
                  <a:cubicBezTo>
                    <a:pt x="52735" y="5873"/>
                    <a:pt x="52735" y="5689"/>
                    <a:pt x="52762" y="5505"/>
                  </a:cubicBezTo>
                  <a:cubicBezTo>
                    <a:pt x="52762" y="5400"/>
                    <a:pt x="52788" y="5321"/>
                    <a:pt x="52788" y="5243"/>
                  </a:cubicBezTo>
                  <a:cubicBezTo>
                    <a:pt x="52788" y="5138"/>
                    <a:pt x="52788" y="5059"/>
                    <a:pt x="52814" y="4954"/>
                  </a:cubicBezTo>
                  <a:cubicBezTo>
                    <a:pt x="52814" y="4796"/>
                    <a:pt x="52814" y="4613"/>
                    <a:pt x="52814" y="4455"/>
                  </a:cubicBezTo>
                  <a:cubicBezTo>
                    <a:pt x="52814" y="4298"/>
                    <a:pt x="52814" y="4140"/>
                    <a:pt x="52814" y="4009"/>
                  </a:cubicBezTo>
                  <a:cubicBezTo>
                    <a:pt x="52814" y="3851"/>
                    <a:pt x="52788" y="3746"/>
                    <a:pt x="52788" y="3615"/>
                  </a:cubicBezTo>
                  <a:cubicBezTo>
                    <a:pt x="52788" y="3510"/>
                    <a:pt x="52762" y="3405"/>
                    <a:pt x="52762" y="3326"/>
                  </a:cubicBezTo>
                  <a:cubicBezTo>
                    <a:pt x="52762" y="3169"/>
                    <a:pt x="52735" y="3064"/>
                    <a:pt x="52735" y="3064"/>
                  </a:cubicBezTo>
                  <a:cubicBezTo>
                    <a:pt x="52735" y="3064"/>
                    <a:pt x="52735" y="3169"/>
                    <a:pt x="52709" y="3326"/>
                  </a:cubicBezTo>
                  <a:cubicBezTo>
                    <a:pt x="52709" y="3405"/>
                    <a:pt x="52709" y="3510"/>
                    <a:pt x="52683" y="3615"/>
                  </a:cubicBezTo>
                  <a:cubicBezTo>
                    <a:pt x="52683" y="3720"/>
                    <a:pt x="52657" y="3851"/>
                    <a:pt x="52657" y="3983"/>
                  </a:cubicBezTo>
                  <a:cubicBezTo>
                    <a:pt x="52630" y="4140"/>
                    <a:pt x="52604" y="4271"/>
                    <a:pt x="52578" y="4429"/>
                  </a:cubicBezTo>
                  <a:cubicBezTo>
                    <a:pt x="52552" y="4586"/>
                    <a:pt x="52499" y="4744"/>
                    <a:pt x="52473" y="4901"/>
                  </a:cubicBezTo>
                  <a:cubicBezTo>
                    <a:pt x="52447" y="5006"/>
                    <a:pt x="52447" y="5085"/>
                    <a:pt x="52420" y="5164"/>
                  </a:cubicBezTo>
                  <a:cubicBezTo>
                    <a:pt x="52394" y="5243"/>
                    <a:pt x="52368" y="5321"/>
                    <a:pt x="52342" y="5426"/>
                  </a:cubicBezTo>
                  <a:cubicBezTo>
                    <a:pt x="52289" y="5584"/>
                    <a:pt x="52237" y="5768"/>
                    <a:pt x="52184" y="5925"/>
                  </a:cubicBezTo>
                  <a:lnTo>
                    <a:pt x="52105" y="6161"/>
                  </a:lnTo>
                  <a:cubicBezTo>
                    <a:pt x="52053" y="6240"/>
                    <a:pt x="52027" y="6319"/>
                    <a:pt x="51974" y="6398"/>
                  </a:cubicBezTo>
                  <a:cubicBezTo>
                    <a:pt x="51922" y="6555"/>
                    <a:pt x="51843" y="6713"/>
                    <a:pt x="51764" y="6844"/>
                  </a:cubicBezTo>
                  <a:cubicBezTo>
                    <a:pt x="51738" y="6923"/>
                    <a:pt x="51685" y="6975"/>
                    <a:pt x="51633" y="7054"/>
                  </a:cubicBezTo>
                  <a:cubicBezTo>
                    <a:pt x="51607" y="7106"/>
                    <a:pt x="51554" y="7159"/>
                    <a:pt x="51528" y="7211"/>
                  </a:cubicBezTo>
                  <a:cubicBezTo>
                    <a:pt x="51502" y="7238"/>
                    <a:pt x="51502" y="7238"/>
                    <a:pt x="51502" y="7238"/>
                  </a:cubicBezTo>
                  <a:cubicBezTo>
                    <a:pt x="50530" y="7133"/>
                    <a:pt x="49795" y="6686"/>
                    <a:pt x="49612" y="6581"/>
                  </a:cubicBezTo>
                  <a:cubicBezTo>
                    <a:pt x="49585" y="6529"/>
                    <a:pt x="49585" y="6476"/>
                    <a:pt x="49559" y="6450"/>
                  </a:cubicBezTo>
                  <a:cubicBezTo>
                    <a:pt x="49533" y="6398"/>
                    <a:pt x="49507" y="6345"/>
                    <a:pt x="49480" y="6319"/>
                  </a:cubicBezTo>
                  <a:cubicBezTo>
                    <a:pt x="49454" y="6214"/>
                    <a:pt x="49375" y="6135"/>
                    <a:pt x="49323" y="6030"/>
                  </a:cubicBezTo>
                  <a:cubicBezTo>
                    <a:pt x="49270" y="5951"/>
                    <a:pt x="49218" y="5873"/>
                    <a:pt x="49139" y="5794"/>
                  </a:cubicBezTo>
                  <a:cubicBezTo>
                    <a:pt x="49060" y="5715"/>
                    <a:pt x="49008" y="5636"/>
                    <a:pt x="48929" y="5558"/>
                  </a:cubicBezTo>
                  <a:cubicBezTo>
                    <a:pt x="48851" y="5479"/>
                    <a:pt x="48798" y="5426"/>
                    <a:pt x="48719" y="5374"/>
                  </a:cubicBezTo>
                  <a:cubicBezTo>
                    <a:pt x="48641" y="5295"/>
                    <a:pt x="48562" y="5243"/>
                    <a:pt x="48509" y="5190"/>
                  </a:cubicBezTo>
                  <a:cubicBezTo>
                    <a:pt x="48431" y="5138"/>
                    <a:pt x="48378" y="5111"/>
                    <a:pt x="48299" y="5059"/>
                  </a:cubicBezTo>
                  <a:cubicBezTo>
                    <a:pt x="48194" y="4980"/>
                    <a:pt x="48063" y="4928"/>
                    <a:pt x="48011" y="4901"/>
                  </a:cubicBezTo>
                  <a:cubicBezTo>
                    <a:pt x="47932" y="4849"/>
                    <a:pt x="47879" y="4823"/>
                    <a:pt x="47879" y="4823"/>
                  </a:cubicBezTo>
                  <a:lnTo>
                    <a:pt x="47879" y="4823"/>
                  </a:lnTo>
                  <a:cubicBezTo>
                    <a:pt x="47879" y="4823"/>
                    <a:pt x="47932" y="4875"/>
                    <a:pt x="47984" y="4928"/>
                  </a:cubicBezTo>
                  <a:cubicBezTo>
                    <a:pt x="48037" y="4980"/>
                    <a:pt x="48142" y="5059"/>
                    <a:pt x="48247" y="5164"/>
                  </a:cubicBezTo>
                  <a:cubicBezTo>
                    <a:pt x="48273" y="5216"/>
                    <a:pt x="48326" y="5269"/>
                    <a:pt x="48404" y="5348"/>
                  </a:cubicBezTo>
                  <a:cubicBezTo>
                    <a:pt x="48431" y="5400"/>
                    <a:pt x="48509" y="5479"/>
                    <a:pt x="48562" y="5531"/>
                  </a:cubicBezTo>
                  <a:cubicBezTo>
                    <a:pt x="48614" y="5610"/>
                    <a:pt x="48641" y="5689"/>
                    <a:pt x="48693" y="5768"/>
                  </a:cubicBezTo>
                  <a:cubicBezTo>
                    <a:pt x="48746" y="5846"/>
                    <a:pt x="48798" y="5925"/>
                    <a:pt x="48824" y="6004"/>
                  </a:cubicBezTo>
                  <a:cubicBezTo>
                    <a:pt x="48877" y="6083"/>
                    <a:pt x="48903" y="6188"/>
                    <a:pt x="48956" y="6266"/>
                  </a:cubicBezTo>
                  <a:cubicBezTo>
                    <a:pt x="48956" y="6345"/>
                    <a:pt x="49008" y="6424"/>
                    <a:pt x="49008" y="6503"/>
                  </a:cubicBezTo>
                  <a:cubicBezTo>
                    <a:pt x="49034" y="6555"/>
                    <a:pt x="49034" y="6581"/>
                    <a:pt x="49034" y="6634"/>
                  </a:cubicBezTo>
                  <a:cubicBezTo>
                    <a:pt x="49060" y="6660"/>
                    <a:pt x="49060" y="6713"/>
                    <a:pt x="49060" y="6739"/>
                  </a:cubicBezTo>
                  <a:cubicBezTo>
                    <a:pt x="49060" y="6818"/>
                    <a:pt x="49060" y="6870"/>
                    <a:pt x="49087" y="6923"/>
                  </a:cubicBezTo>
                  <a:cubicBezTo>
                    <a:pt x="49008" y="7264"/>
                    <a:pt x="48877" y="8104"/>
                    <a:pt x="48614" y="10046"/>
                  </a:cubicBezTo>
                  <a:cubicBezTo>
                    <a:pt x="48431" y="11306"/>
                    <a:pt x="47748" y="11989"/>
                    <a:pt x="47223" y="12304"/>
                  </a:cubicBezTo>
                  <a:cubicBezTo>
                    <a:pt x="46707" y="12624"/>
                    <a:pt x="46178" y="12739"/>
                    <a:pt x="45794" y="12739"/>
                  </a:cubicBezTo>
                  <a:cubicBezTo>
                    <a:pt x="45611" y="12739"/>
                    <a:pt x="45461" y="12714"/>
                    <a:pt x="45359" y="12671"/>
                  </a:cubicBezTo>
                  <a:cubicBezTo>
                    <a:pt x="45044" y="12540"/>
                    <a:pt x="44861" y="12330"/>
                    <a:pt x="44782" y="12068"/>
                  </a:cubicBezTo>
                  <a:cubicBezTo>
                    <a:pt x="44808" y="12068"/>
                    <a:pt x="44834" y="12094"/>
                    <a:pt x="44861" y="12094"/>
                  </a:cubicBezTo>
                  <a:cubicBezTo>
                    <a:pt x="44939" y="12120"/>
                    <a:pt x="44992" y="12146"/>
                    <a:pt x="45071" y="12146"/>
                  </a:cubicBezTo>
                  <a:cubicBezTo>
                    <a:pt x="45149" y="12173"/>
                    <a:pt x="45202" y="12199"/>
                    <a:pt x="45281" y="12199"/>
                  </a:cubicBezTo>
                  <a:lnTo>
                    <a:pt x="45753" y="12199"/>
                  </a:lnTo>
                  <a:cubicBezTo>
                    <a:pt x="45832" y="12173"/>
                    <a:pt x="45884" y="12146"/>
                    <a:pt x="45963" y="12146"/>
                  </a:cubicBezTo>
                  <a:cubicBezTo>
                    <a:pt x="46016" y="12120"/>
                    <a:pt x="46094" y="12094"/>
                    <a:pt x="46147" y="12068"/>
                  </a:cubicBezTo>
                  <a:cubicBezTo>
                    <a:pt x="46199" y="12068"/>
                    <a:pt x="46252" y="12015"/>
                    <a:pt x="46304" y="11989"/>
                  </a:cubicBezTo>
                  <a:cubicBezTo>
                    <a:pt x="46357" y="11963"/>
                    <a:pt x="46409" y="11963"/>
                    <a:pt x="46436" y="11936"/>
                  </a:cubicBezTo>
                  <a:cubicBezTo>
                    <a:pt x="46488" y="11910"/>
                    <a:pt x="46514" y="11884"/>
                    <a:pt x="46541" y="11858"/>
                  </a:cubicBezTo>
                  <a:cubicBezTo>
                    <a:pt x="46593" y="11831"/>
                    <a:pt x="46619" y="11805"/>
                    <a:pt x="46619" y="11805"/>
                  </a:cubicBezTo>
                  <a:lnTo>
                    <a:pt x="46619" y="11805"/>
                  </a:lnTo>
                  <a:cubicBezTo>
                    <a:pt x="46619" y="11805"/>
                    <a:pt x="46593" y="11805"/>
                    <a:pt x="46541" y="11831"/>
                  </a:cubicBezTo>
                  <a:cubicBezTo>
                    <a:pt x="46514" y="11858"/>
                    <a:pt x="46462" y="11858"/>
                    <a:pt x="46436" y="11884"/>
                  </a:cubicBezTo>
                  <a:cubicBezTo>
                    <a:pt x="46383" y="11910"/>
                    <a:pt x="46331" y="11910"/>
                    <a:pt x="46278" y="11936"/>
                  </a:cubicBezTo>
                  <a:cubicBezTo>
                    <a:pt x="46226" y="11936"/>
                    <a:pt x="46173" y="11963"/>
                    <a:pt x="46121" y="11963"/>
                  </a:cubicBezTo>
                  <a:cubicBezTo>
                    <a:pt x="46068" y="11989"/>
                    <a:pt x="45989" y="11989"/>
                    <a:pt x="45937" y="11989"/>
                  </a:cubicBezTo>
                  <a:lnTo>
                    <a:pt x="45727" y="11989"/>
                  </a:lnTo>
                  <a:cubicBezTo>
                    <a:pt x="45674" y="11989"/>
                    <a:pt x="45596" y="11989"/>
                    <a:pt x="45543" y="11963"/>
                  </a:cubicBezTo>
                  <a:lnTo>
                    <a:pt x="45438" y="11936"/>
                  </a:lnTo>
                  <a:lnTo>
                    <a:pt x="45333" y="11910"/>
                  </a:lnTo>
                  <a:cubicBezTo>
                    <a:pt x="45281" y="11910"/>
                    <a:pt x="45228" y="11858"/>
                    <a:pt x="45149" y="11858"/>
                  </a:cubicBezTo>
                  <a:cubicBezTo>
                    <a:pt x="45097" y="11805"/>
                    <a:pt x="45044" y="11805"/>
                    <a:pt x="44992" y="11753"/>
                  </a:cubicBezTo>
                  <a:cubicBezTo>
                    <a:pt x="44939" y="11726"/>
                    <a:pt x="44913" y="11700"/>
                    <a:pt x="44861" y="11674"/>
                  </a:cubicBezTo>
                  <a:cubicBezTo>
                    <a:pt x="44808" y="11621"/>
                    <a:pt x="44729" y="11569"/>
                    <a:pt x="44703" y="11543"/>
                  </a:cubicBezTo>
                  <a:cubicBezTo>
                    <a:pt x="44703" y="11201"/>
                    <a:pt x="44729" y="10808"/>
                    <a:pt x="44782" y="10309"/>
                  </a:cubicBezTo>
                  <a:cubicBezTo>
                    <a:pt x="44834" y="9968"/>
                    <a:pt x="44887" y="9600"/>
                    <a:pt x="44887" y="9233"/>
                  </a:cubicBezTo>
                  <a:cubicBezTo>
                    <a:pt x="44913" y="9180"/>
                    <a:pt x="44939" y="9154"/>
                    <a:pt x="44992" y="9101"/>
                  </a:cubicBezTo>
                  <a:cubicBezTo>
                    <a:pt x="45071" y="8996"/>
                    <a:pt x="45228" y="8813"/>
                    <a:pt x="45412" y="8681"/>
                  </a:cubicBezTo>
                  <a:cubicBezTo>
                    <a:pt x="45517" y="8603"/>
                    <a:pt x="45622" y="8550"/>
                    <a:pt x="45727" y="8524"/>
                  </a:cubicBezTo>
                  <a:lnTo>
                    <a:pt x="45806" y="8524"/>
                  </a:lnTo>
                  <a:cubicBezTo>
                    <a:pt x="45858" y="8498"/>
                    <a:pt x="45884" y="8498"/>
                    <a:pt x="45937" y="8498"/>
                  </a:cubicBezTo>
                  <a:lnTo>
                    <a:pt x="46173" y="8498"/>
                  </a:lnTo>
                  <a:cubicBezTo>
                    <a:pt x="46215" y="8491"/>
                    <a:pt x="46256" y="8487"/>
                    <a:pt x="46295" y="8487"/>
                  </a:cubicBezTo>
                  <a:cubicBezTo>
                    <a:pt x="46403" y="8487"/>
                    <a:pt x="46504" y="8512"/>
                    <a:pt x="46619" y="8550"/>
                  </a:cubicBezTo>
                  <a:cubicBezTo>
                    <a:pt x="46672" y="8576"/>
                    <a:pt x="46751" y="8603"/>
                    <a:pt x="46803" y="8629"/>
                  </a:cubicBezTo>
                  <a:cubicBezTo>
                    <a:pt x="46856" y="8681"/>
                    <a:pt x="46908" y="8734"/>
                    <a:pt x="46961" y="8786"/>
                  </a:cubicBezTo>
                  <a:cubicBezTo>
                    <a:pt x="47066" y="8891"/>
                    <a:pt x="47144" y="9049"/>
                    <a:pt x="47171" y="9206"/>
                  </a:cubicBezTo>
                  <a:cubicBezTo>
                    <a:pt x="47223" y="9364"/>
                    <a:pt x="47249" y="9548"/>
                    <a:pt x="47249" y="9731"/>
                  </a:cubicBezTo>
                  <a:cubicBezTo>
                    <a:pt x="47249" y="9889"/>
                    <a:pt x="47249" y="10073"/>
                    <a:pt x="47249" y="10230"/>
                  </a:cubicBezTo>
                  <a:cubicBezTo>
                    <a:pt x="47223" y="10388"/>
                    <a:pt x="47197" y="10545"/>
                    <a:pt x="47197" y="10703"/>
                  </a:cubicBezTo>
                  <a:cubicBezTo>
                    <a:pt x="47171" y="10834"/>
                    <a:pt x="47144" y="10965"/>
                    <a:pt x="47144" y="11096"/>
                  </a:cubicBezTo>
                  <a:cubicBezTo>
                    <a:pt x="47118" y="11201"/>
                    <a:pt x="47118" y="11306"/>
                    <a:pt x="47092" y="11411"/>
                  </a:cubicBezTo>
                  <a:cubicBezTo>
                    <a:pt x="47092" y="11569"/>
                    <a:pt x="47092" y="11674"/>
                    <a:pt x="47092" y="11674"/>
                  </a:cubicBezTo>
                  <a:cubicBezTo>
                    <a:pt x="47092" y="11674"/>
                    <a:pt x="47144" y="11595"/>
                    <a:pt x="47223" y="11438"/>
                  </a:cubicBezTo>
                  <a:cubicBezTo>
                    <a:pt x="47249" y="11359"/>
                    <a:pt x="47276" y="11254"/>
                    <a:pt x="47328" y="11149"/>
                  </a:cubicBezTo>
                  <a:cubicBezTo>
                    <a:pt x="47381" y="11044"/>
                    <a:pt x="47407" y="10886"/>
                    <a:pt x="47459" y="10755"/>
                  </a:cubicBezTo>
                  <a:cubicBezTo>
                    <a:pt x="47486" y="10598"/>
                    <a:pt x="47512" y="10440"/>
                    <a:pt x="47538" y="10283"/>
                  </a:cubicBezTo>
                  <a:cubicBezTo>
                    <a:pt x="47564" y="10099"/>
                    <a:pt x="47591" y="9915"/>
                    <a:pt x="47617" y="9731"/>
                  </a:cubicBezTo>
                  <a:cubicBezTo>
                    <a:pt x="47617" y="9521"/>
                    <a:pt x="47617" y="9311"/>
                    <a:pt x="47564" y="9101"/>
                  </a:cubicBezTo>
                  <a:cubicBezTo>
                    <a:pt x="47538" y="8891"/>
                    <a:pt x="47459" y="8681"/>
                    <a:pt x="47328" y="8471"/>
                  </a:cubicBezTo>
                  <a:cubicBezTo>
                    <a:pt x="47249" y="8393"/>
                    <a:pt x="47171" y="8288"/>
                    <a:pt x="47066" y="8235"/>
                  </a:cubicBezTo>
                  <a:cubicBezTo>
                    <a:pt x="46987" y="8156"/>
                    <a:pt x="46882" y="8104"/>
                    <a:pt x="46777" y="8051"/>
                  </a:cubicBezTo>
                  <a:cubicBezTo>
                    <a:pt x="46567" y="7973"/>
                    <a:pt x="46357" y="7946"/>
                    <a:pt x="46173" y="7920"/>
                  </a:cubicBezTo>
                  <a:lnTo>
                    <a:pt x="45884" y="7920"/>
                  </a:lnTo>
                  <a:cubicBezTo>
                    <a:pt x="45858" y="7920"/>
                    <a:pt x="45806" y="7946"/>
                    <a:pt x="45779" y="7946"/>
                  </a:cubicBezTo>
                  <a:lnTo>
                    <a:pt x="45622" y="7946"/>
                  </a:lnTo>
                  <a:cubicBezTo>
                    <a:pt x="45412" y="7999"/>
                    <a:pt x="45228" y="8078"/>
                    <a:pt x="45097" y="8183"/>
                  </a:cubicBezTo>
                  <a:cubicBezTo>
                    <a:pt x="45018" y="8235"/>
                    <a:pt x="44939" y="8288"/>
                    <a:pt x="44887" y="8340"/>
                  </a:cubicBezTo>
                  <a:cubicBezTo>
                    <a:pt x="44677" y="5479"/>
                    <a:pt x="45097" y="4035"/>
                    <a:pt x="45228" y="3641"/>
                  </a:cubicBezTo>
                  <a:cubicBezTo>
                    <a:pt x="45741" y="3082"/>
                    <a:pt x="47039" y="2233"/>
                    <a:pt x="50446" y="2233"/>
                  </a:cubicBezTo>
                  <a:close/>
                  <a:moveTo>
                    <a:pt x="41002" y="9285"/>
                  </a:moveTo>
                  <a:cubicBezTo>
                    <a:pt x="41396" y="9285"/>
                    <a:pt x="41921" y="9285"/>
                    <a:pt x="42446" y="9311"/>
                  </a:cubicBezTo>
                  <a:cubicBezTo>
                    <a:pt x="42971" y="9338"/>
                    <a:pt x="43496" y="9364"/>
                    <a:pt x="43889" y="9364"/>
                  </a:cubicBezTo>
                  <a:cubicBezTo>
                    <a:pt x="44047" y="9390"/>
                    <a:pt x="44178" y="9390"/>
                    <a:pt x="44283" y="9390"/>
                  </a:cubicBezTo>
                  <a:cubicBezTo>
                    <a:pt x="44283" y="9679"/>
                    <a:pt x="44231" y="9941"/>
                    <a:pt x="44204" y="10230"/>
                  </a:cubicBezTo>
                  <a:cubicBezTo>
                    <a:pt x="44073" y="11333"/>
                    <a:pt x="43942" y="12488"/>
                    <a:pt x="44782" y="13065"/>
                  </a:cubicBezTo>
                  <a:cubicBezTo>
                    <a:pt x="44782" y="13249"/>
                    <a:pt x="44808" y="13433"/>
                    <a:pt x="44834" y="13616"/>
                  </a:cubicBezTo>
                  <a:cubicBezTo>
                    <a:pt x="44651" y="13643"/>
                    <a:pt x="44441" y="13669"/>
                    <a:pt x="44231" y="13695"/>
                  </a:cubicBezTo>
                  <a:cubicBezTo>
                    <a:pt x="43128" y="13826"/>
                    <a:pt x="41999" y="13958"/>
                    <a:pt x="41186" y="14036"/>
                  </a:cubicBezTo>
                  <a:cubicBezTo>
                    <a:pt x="40976" y="14063"/>
                    <a:pt x="40766" y="14063"/>
                    <a:pt x="40608" y="14089"/>
                  </a:cubicBezTo>
                  <a:cubicBezTo>
                    <a:pt x="40451" y="14089"/>
                    <a:pt x="40293" y="14115"/>
                    <a:pt x="40162" y="14115"/>
                  </a:cubicBezTo>
                  <a:lnTo>
                    <a:pt x="40057" y="14115"/>
                  </a:lnTo>
                  <a:cubicBezTo>
                    <a:pt x="39926" y="13774"/>
                    <a:pt x="39506" y="12409"/>
                    <a:pt x="39899" y="10729"/>
                  </a:cubicBezTo>
                  <a:cubicBezTo>
                    <a:pt x="40004" y="10256"/>
                    <a:pt x="40162" y="9784"/>
                    <a:pt x="40424" y="9285"/>
                  </a:cubicBezTo>
                  <a:close/>
                  <a:moveTo>
                    <a:pt x="38744" y="12278"/>
                  </a:moveTo>
                  <a:cubicBezTo>
                    <a:pt x="38771" y="12356"/>
                    <a:pt x="38797" y="12435"/>
                    <a:pt x="38823" y="12514"/>
                  </a:cubicBezTo>
                  <a:cubicBezTo>
                    <a:pt x="39479" y="14719"/>
                    <a:pt x="38823" y="16189"/>
                    <a:pt x="38561" y="16661"/>
                  </a:cubicBezTo>
                  <a:cubicBezTo>
                    <a:pt x="38324" y="16661"/>
                    <a:pt x="37931" y="16635"/>
                    <a:pt x="37432" y="16609"/>
                  </a:cubicBezTo>
                  <a:cubicBezTo>
                    <a:pt x="36618" y="16556"/>
                    <a:pt x="35516" y="16504"/>
                    <a:pt x="34413" y="16504"/>
                  </a:cubicBezTo>
                  <a:cubicBezTo>
                    <a:pt x="34230" y="16495"/>
                    <a:pt x="34043" y="16492"/>
                    <a:pt x="33857" y="16492"/>
                  </a:cubicBezTo>
                  <a:cubicBezTo>
                    <a:pt x="33486" y="16492"/>
                    <a:pt x="33118" y="16504"/>
                    <a:pt x="32786" y="16504"/>
                  </a:cubicBezTo>
                  <a:cubicBezTo>
                    <a:pt x="32261" y="16530"/>
                    <a:pt x="31762" y="16556"/>
                    <a:pt x="31342" y="16582"/>
                  </a:cubicBezTo>
                  <a:cubicBezTo>
                    <a:pt x="31185" y="16582"/>
                    <a:pt x="31001" y="16609"/>
                    <a:pt x="30870" y="16609"/>
                  </a:cubicBezTo>
                  <a:lnTo>
                    <a:pt x="30817" y="16582"/>
                  </a:lnTo>
                  <a:cubicBezTo>
                    <a:pt x="29216" y="15322"/>
                    <a:pt x="29925" y="13538"/>
                    <a:pt x="30266" y="12881"/>
                  </a:cubicBezTo>
                  <a:lnTo>
                    <a:pt x="30266" y="12881"/>
                  </a:lnTo>
                  <a:cubicBezTo>
                    <a:pt x="30345" y="13013"/>
                    <a:pt x="30450" y="13118"/>
                    <a:pt x="30555" y="13223"/>
                  </a:cubicBezTo>
                  <a:cubicBezTo>
                    <a:pt x="30686" y="13380"/>
                    <a:pt x="30817" y="13485"/>
                    <a:pt x="30948" y="13590"/>
                  </a:cubicBezTo>
                  <a:cubicBezTo>
                    <a:pt x="30948" y="13590"/>
                    <a:pt x="30948" y="13616"/>
                    <a:pt x="30948" y="13643"/>
                  </a:cubicBezTo>
                  <a:cubicBezTo>
                    <a:pt x="30922" y="13774"/>
                    <a:pt x="30896" y="13905"/>
                    <a:pt x="30870" y="14036"/>
                  </a:cubicBezTo>
                  <a:cubicBezTo>
                    <a:pt x="30870" y="14168"/>
                    <a:pt x="30843" y="14299"/>
                    <a:pt x="30870" y="14430"/>
                  </a:cubicBezTo>
                  <a:cubicBezTo>
                    <a:pt x="30870" y="14561"/>
                    <a:pt x="30870" y="14719"/>
                    <a:pt x="30896" y="14850"/>
                  </a:cubicBezTo>
                  <a:cubicBezTo>
                    <a:pt x="30896" y="14902"/>
                    <a:pt x="30922" y="14981"/>
                    <a:pt x="30922" y="15034"/>
                  </a:cubicBezTo>
                  <a:cubicBezTo>
                    <a:pt x="30948" y="15112"/>
                    <a:pt x="30975" y="15165"/>
                    <a:pt x="30975" y="15217"/>
                  </a:cubicBezTo>
                  <a:cubicBezTo>
                    <a:pt x="31001" y="15296"/>
                    <a:pt x="31027" y="15349"/>
                    <a:pt x="31053" y="15401"/>
                  </a:cubicBezTo>
                  <a:cubicBezTo>
                    <a:pt x="31080" y="15454"/>
                    <a:pt x="31080" y="15506"/>
                    <a:pt x="31106" y="15585"/>
                  </a:cubicBezTo>
                  <a:cubicBezTo>
                    <a:pt x="31132" y="15637"/>
                    <a:pt x="31158" y="15664"/>
                    <a:pt x="31185" y="15716"/>
                  </a:cubicBezTo>
                  <a:cubicBezTo>
                    <a:pt x="31211" y="15769"/>
                    <a:pt x="31237" y="15821"/>
                    <a:pt x="31263" y="15847"/>
                  </a:cubicBezTo>
                  <a:cubicBezTo>
                    <a:pt x="31342" y="15952"/>
                    <a:pt x="31368" y="16005"/>
                    <a:pt x="31421" y="16084"/>
                  </a:cubicBezTo>
                  <a:cubicBezTo>
                    <a:pt x="31500" y="16136"/>
                    <a:pt x="31526" y="16189"/>
                    <a:pt x="31578" y="16215"/>
                  </a:cubicBezTo>
                  <a:cubicBezTo>
                    <a:pt x="31657" y="16294"/>
                    <a:pt x="31710" y="16346"/>
                    <a:pt x="31710" y="16346"/>
                  </a:cubicBezTo>
                  <a:cubicBezTo>
                    <a:pt x="31710" y="16346"/>
                    <a:pt x="31683" y="16267"/>
                    <a:pt x="31657" y="16162"/>
                  </a:cubicBezTo>
                  <a:cubicBezTo>
                    <a:pt x="31631" y="16110"/>
                    <a:pt x="31631" y="16057"/>
                    <a:pt x="31605" y="15979"/>
                  </a:cubicBezTo>
                  <a:cubicBezTo>
                    <a:pt x="31578" y="15900"/>
                    <a:pt x="31552" y="15821"/>
                    <a:pt x="31526" y="15716"/>
                  </a:cubicBezTo>
                  <a:cubicBezTo>
                    <a:pt x="31526" y="15690"/>
                    <a:pt x="31500" y="15637"/>
                    <a:pt x="31500" y="15585"/>
                  </a:cubicBezTo>
                  <a:cubicBezTo>
                    <a:pt x="31473" y="15532"/>
                    <a:pt x="31473" y="15480"/>
                    <a:pt x="31447" y="15427"/>
                  </a:cubicBezTo>
                  <a:cubicBezTo>
                    <a:pt x="31447" y="15401"/>
                    <a:pt x="31447" y="15349"/>
                    <a:pt x="31421" y="15296"/>
                  </a:cubicBezTo>
                  <a:cubicBezTo>
                    <a:pt x="31421" y="15244"/>
                    <a:pt x="31421" y="15165"/>
                    <a:pt x="31395" y="15112"/>
                  </a:cubicBezTo>
                  <a:cubicBezTo>
                    <a:pt x="31395" y="15060"/>
                    <a:pt x="31395" y="15007"/>
                    <a:pt x="31368" y="14955"/>
                  </a:cubicBezTo>
                  <a:cubicBezTo>
                    <a:pt x="31368" y="14902"/>
                    <a:pt x="31368" y="14850"/>
                    <a:pt x="31368" y="14771"/>
                  </a:cubicBezTo>
                  <a:cubicBezTo>
                    <a:pt x="31342" y="14666"/>
                    <a:pt x="31342" y="14535"/>
                    <a:pt x="31342" y="14430"/>
                  </a:cubicBezTo>
                  <a:cubicBezTo>
                    <a:pt x="31342" y="14299"/>
                    <a:pt x="31342" y="14194"/>
                    <a:pt x="31342" y="14063"/>
                  </a:cubicBezTo>
                  <a:cubicBezTo>
                    <a:pt x="31342" y="13984"/>
                    <a:pt x="31342" y="13905"/>
                    <a:pt x="31368" y="13800"/>
                  </a:cubicBezTo>
                  <a:cubicBezTo>
                    <a:pt x="31560" y="13881"/>
                    <a:pt x="31752" y="13918"/>
                    <a:pt x="31938" y="13918"/>
                  </a:cubicBezTo>
                  <a:cubicBezTo>
                    <a:pt x="32719" y="13918"/>
                    <a:pt x="33413" y="13267"/>
                    <a:pt x="33731" y="12461"/>
                  </a:cubicBezTo>
                  <a:lnTo>
                    <a:pt x="34545" y="12461"/>
                  </a:lnTo>
                  <a:cubicBezTo>
                    <a:pt x="35647" y="12435"/>
                    <a:pt x="36776" y="12409"/>
                    <a:pt x="37616" y="12356"/>
                  </a:cubicBezTo>
                  <a:cubicBezTo>
                    <a:pt x="37826" y="12356"/>
                    <a:pt x="38036" y="12356"/>
                    <a:pt x="38193" y="12330"/>
                  </a:cubicBezTo>
                  <a:cubicBezTo>
                    <a:pt x="38377" y="12330"/>
                    <a:pt x="38508" y="12304"/>
                    <a:pt x="38639" y="12304"/>
                  </a:cubicBezTo>
                  <a:cubicBezTo>
                    <a:pt x="38692" y="12304"/>
                    <a:pt x="38718" y="12304"/>
                    <a:pt x="38744" y="12278"/>
                  </a:cubicBezTo>
                  <a:close/>
                  <a:moveTo>
                    <a:pt x="45071" y="14272"/>
                  </a:moveTo>
                  <a:cubicBezTo>
                    <a:pt x="45437" y="15006"/>
                    <a:pt x="46120" y="15581"/>
                    <a:pt x="46862" y="15581"/>
                  </a:cubicBezTo>
                  <a:cubicBezTo>
                    <a:pt x="47076" y="15581"/>
                    <a:pt x="47294" y="15533"/>
                    <a:pt x="47512" y="15427"/>
                  </a:cubicBezTo>
                  <a:cubicBezTo>
                    <a:pt x="47538" y="15532"/>
                    <a:pt x="47538" y="15611"/>
                    <a:pt x="47564" y="15690"/>
                  </a:cubicBezTo>
                  <a:cubicBezTo>
                    <a:pt x="47564" y="15821"/>
                    <a:pt x="47591" y="15926"/>
                    <a:pt x="47564" y="16057"/>
                  </a:cubicBezTo>
                  <a:cubicBezTo>
                    <a:pt x="47591" y="16162"/>
                    <a:pt x="47591" y="16294"/>
                    <a:pt x="47591" y="16399"/>
                  </a:cubicBezTo>
                  <a:cubicBezTo>
                    <a:pt x="47564" y="16477"/>
                    <a:pt x="47564" y="16530"/>
                    <a:pt x="47564" y="16582"/>
                  </a:cubicBezTo>
                  <a:cubicBezTo>
                    <a:pt x="47564" y="16635"/>
                    <a:pt x="47564" y="16687"/>
                    <a:pt x="47564" y="16740"/>
                  </a:cubicBezTo>
                  <a:cubicBezTo>
                    <a:pt x="47564" y="16819"/>
                    <a:pt x="47538" y="16871"/>
                    <a:pt x="47538" y="16924"/>
                  </a:cubicBezTo>
                  <a:cubicBezTo>
                    <a:pt x="47538" y="16976"/>
                    <a:pt x="47538" y="17029"/>
                    <a:pt x="47512" y="17081"/>
                  </a:cubicBezTo>
                  <a:cubicBezTo>
                    <a:pt x="47512" y="17134"/>
                    <a:pt x="47512" y="17186"/>
                    <a:pt x="47512" y="17239"/>
                  </a:cubicBezTo>
                  <a:cubicBezTo>
                    <a:pt x="47486" y="17265"/>
                    <a:pt x="47486" y="17317"/>
                    <a:pt x="47459" y="17370"/>
                  </a:cubicBezTo>
                  <a:cubicBezTo>
                    <a:pt x="47459" y="17449"/>
                    <a:pt x="47433" y="17554"/>
                    <a:pt x="47407" y="17606"/>
                  </a:cubicBezTo>
                  <a:cubicBezTo>
                    <a:pt x="47407" y="17685"/>
                    <a:pt x="47381" y="17764"/>
                    <a:pt x="47354" y="17816"/>
                  </a:cubicBezTo>
                  <a:cubicBezTo>
                    <a:pt x="47328" y="17921"/>
                    <a:pt x="47328" y="18000"/>
                    <a:pt x="47328" y="18000"/>
                  </a:cubicBezTo>
                  <a:cubicBezTo>
                    <a:pt x="47328" y="18000"/>
                    <a:pt x="47381" y="17947"/>
                    <a:pt x="47459" y="17869"/>
                  </a:cubicBezTo>
                  <a:cubicBezTo>
                    <a:pt x="47486" y="17816"/>
                    <a:pt x="47538" y="17764"/>
                    <a:pt x="47591" y="17711"/>
                  </a:cubicBezTo>
                  <a:cubicBezTo>
                    <a:pt x="47643" y="17632"/>
                    <a:pt x="47669" y="17554"/>
                    <a:pt x="47722" y="17475"/>
                  </a:cubicBezTo>
                  <a:cubicBezTo>
                    <a:pt x="47748" y="17422"/>
                    <a:pt x="47774" y="17396"/>
                    <a:pt x="47801" y="17344"/>
                  </a:cubicBezTo>
                  <a:cubicBezTo>
                    <a:pt x="47827" y="17291"/>
                    <a:pt x="47853" y="17239"/>
                    <a:pt x="47879" y="17186"/>
                  </a:cubicBezTo>
                  <a:cubicBezTo>
                    <a:pt x="47906" y="17134"/>
                    <a:pt x="47906" y="17081"/>
                    <a:pt x="47932" y="17002"/>
                  </a:cubicBezTo>
                  <a:cubicBezTo>
                    <a:pt x="47958" y="16950"/>
                    <a:pt x="47958" y="16897"/>
                    <a:pt x="47984" y="16819"/>
                  </a:cubicBezTo>
                  <a:cubicBezTo>
                    <a:pt x="48011" y="16766"/>
                    <a:pt x="48011" y="16714"/>
                    <a:pt x="48037" y="16635"/>
                  </a:cubicBezTo>
                  <a:cubicBezTo>
                    <a:pt x="48037" y="16582"/>
                    <a:pt x="48037" y="16504"/>
                    <a:pt x="48037" y="16451"/>
                  </a:cubicBezTo>
                  <a:cubicBezTo>
                    <a:pt x="48063" y="16294"/>
                    <a:pt x="48063" y="16162"/>
                    <a:pt x="48063" y="16031"/>
                  </a:cubicBezTo>
                  <a:cubicBezTo>
                    <a:pt x="48063" y="15900"/>
                    <a:pt x="48037" y="15769"/>
                    <a:pt x="48011" y="15637"/>
                  </a:cubicBezTo>
                  <a:cubicBezTo>
                    <a:pt x="47984" y="15506"/>
                    <a:pt x="47958" y="15375"/>
                    <a:pt x="47932" y="15244"/>
                  </a:cubicBezTo>
                  <a:cubicBezTo>
                    <a:pt x="47932" y="15217"/>
                    <a:pt x="47932" y="15217"/>
                    <a:pt x="47906" y="15191"/>
                  </a:cubicBezTo>
                  <a:cubicBezTo>
                    <a:pt x="48037" y="15086"/>
                    <a:pt x="48168" y="14955"/>
                    <a:pt x="48299" y="14797"/>
                  </a:cubicBezTo>
                  <a:cubicBezTo>
                    <a:pt x="48404" y="14692"/>
                    <a:pt x="48483" y="14561"/>
                    <a:pt x="48562" y="14456"/>
                  </a:cubicBezTo>
                  <a:lnTo>
                    <a:pt x="48562" y="14456"/>
                  </a:lnTo>
                  <a:cubicBezTo>
                    <a:pt x="48929" y="15060"/>
                    <a:pt x="49769" y="16819"/>
                    <a:pt x="48247" y="18184"/>
                  </a:cubicBezTo>
                  <a:lnTo>
                    <a:pt x="48194" y="18210"/>
                  </a:lnTo>
                  <a:lnTo>
                    <a:pt x="47696" y="18210"/>
                  </a:lnTo>
                  <a:cubicBezTo>
                    <a:pt x="47276" y="18210"/>
                    <a:pt x="46777" y="18210"/>
                    <a:pt x="46278" y="18236"/>
                  </a:cubicBezTo>
                  <a:cubicBezTo>
                    <a:pt x="45753" y="18236"/>
                    <a:pt x="45202" y="18262"/>
                    <a:pt x="44651" y="18315"/>
                  </a:cubicBezTo>
                  <a:cubicBezTo>
                    <a:pt x="43548" y="18420"/>
                    <a:pt x="42446" y="18525"/>
                    <a:pt x="41632" y="18630"/>
                  </a:cubicBezTo>
                  <a:cubicBezTo>
                    <a:pt x="41133" y="18682"/>
                    <a:pt x="40739" y="18735"/>
                    <a:pt x="40503" y="18761"/>
                  </a:cubicBezTo>
                  <a:cubicBezTo>
                    <a:pt x="40214" y="18315"/>
                    <a:pt x="39479" y="16897"/>
                    <a:pt x="40004" y="14640"/>
                  </a:cubicBezTo>
                  <a:cubicBezTo>
                    <a:pt x="40004" y="14561"/>
                    <a:pt x="40031" y="14482"/>
                    <a:pt x="40057" y="14404"/>
                  </a:cubicBezTo>
                  <a:lnTo>
                    <a:pt x="40162" y="14404"/>
                  </a:lnTo>
                  <a:cubicBezTo>
                    <a:pt x="40293" y="14404"/>
                    <a:pt x="40451" y="14430"/>
                    <a:pt x="40608" y="14430"/>
                  </a:cubicBezTo>
                  <a:cubicBezTo>
                    <a:pt x="40792" y="14430"/>
                    <a:pt x="40976" y="14430"/>
                    <a:pt x="41186" y="14404"/>
                  </a:cubicBezTo>
                  <a:cubicBezTo>
                    <a:pt x="42026" y="14404"/>
                    <a:pt x="43154" y="14351"/>
                    <a:pt x="44283" y="14299"/>
                  </a:cubicBezTo>
                  <a:cubicBezTo>
                    <a:pt x="44546" y="14272"/>
                    <a:pt x="44808" y="14272"/>
                    <a:pt x="45071" y="14272"/>
                  </a:cubicBezTo>
                  <a:close/>
                  <a:moveTo>
                    <a:pt x="19136" y="5479"/>
                  </a:moveTo>
                  <a:cubicBezTo>
                    <a:pt x="19399" y="6266"/>
                    <a:pt x="19976" y="7526"/>
                    <a:pt x="21052" y="8366"/>
                  </a:cubicBezTo>
                  <a:cubicBezTo>
                    <a:pt x="22365" y="9390"/>
                    <a:pt x="23966" y="10099"/>
                    <a:pt x="25200" y="10545"/>
                  </a:cubicBezTo>
                  <a:cubicBezTo>
                    <a:pt x="25147" y="10598"/>
                    <a:pt x="25095" y="10650"/>
                    <a:pt x="25016" y="10729"/>
                  </a:cubicBezTo>
                  <a:cubicBezTo>
                    <a:pt x="24885" y="10886"/>
                    <a:pt x="24701" y="11070"/>
                    <a:pt x="24517" y="11306"/>
                  </a:cubicBezTo>
                  <a:cubicBezTo>
                    <a:pt x="24412" y="11411"/>
                    <a:pt x="24307" y="11543"/>
                    <a:pt x="24202" y="11648"/>
                  </a:cubicBezTo>
                  <a:cubicBezTo>
                    <a:pt x="24097" y="11779"/>
                    <a:pt x="23992" y="11910"/>
                    <a:pt x="23887" y="12068"/>
                  </a:cubicBezTo>
                  <a:cubicBezTo>
                    <a:pt x="23651" y="12356"/>
                    <a:pt x="23415" y="12671"/>
                    <a:pt x="23152" y="12986"/>
                  </a:cubicBezTo>
                  <a:cubicBezTo>
                    <a:pt x="22890" y="13328"/>
                    <a:pt x="22627" y="13695"/>
                    <a:pt x="22365" y="14063"/>
                  </a:cubicBezTo>
                  <a:cubicBezTo>
                    <a:pt x="22312" y="14168"/>
                    <a:pt x="22233" y="14246"/>
                    <a:pt x="22181" y="14351"/>
                  </a:cubicBezTo>
                  <a:cubicBezTo>
                    <a:pt x="22102" y="14456"/>
                    <a:pt x="22050" y="14535"/>
                    <a:pt x="21971" y="14640"/>
                  </a:cubicBezTo>
                  <a:cubicBezTo>
                    <a:pt x="21866" y="14850"/>
                    <a:pt x="21735" y="15060"/>
                    <a:pt x="21603" y="15270"/>
                  </a:cubicBezTo>
                  <a:cubicBezTo>
                    <a:pt x="21315" y="15664"/>
                    <a:pt x="21105" y="16110"/>
                    <a:pt x="20869" y="16530"/>
                  </a:cubicBezTo>
                  <a:lnTo>
                    <a:pt x="20685" y="16845"/>
                  </a:lnTo>
                  <a:lnTo>
                    <a:pt x="20501" y="17186"/>
                  </a:lnTo>
                  <a:cubicBezTo>
                    <a:pt x="20396" y="17422"/>
                    <a:pt x="20291" y="17632"/>
                    <a:pt x="20186" y="17842"/>
                  </a:cubicBezTo>
                  <a:cubicBezTo>
                    <a:pt x="20081" y="18079"/>
                    <a:pt x="20002" y="18315"/>
                    <a:pt x="19897" y="18525"/>
                  </a:cubicBezTo>
                  <a:cubicBezTo>
                    <a:pt x="19819" y="18735"/>
                    <a:pt x="19714" y="18971"/>
                    <a:pt x="19635" y="19181"/>
                  </a:cubicBezTo>
                  <a:cubicBezTo>
                    <a:pt x="19477" y="19627"/>
                    <a:pt x="19294" y="20047"/>
                    <a:pt x="19189" y="20467"/>
                  </a:cubicBezTo>
                  <a:cubicBezTo>
                    <a:pt x="19162" y="20572"/>
                    <a:pt x="19136" y="20651"/>
                    <a:pt x="19110" y="20756"/>
                  </a:cubicBezTo>
                  <a:cubicBezTo>
                    <a:pt x="19057" y="20704"/>
                    <a:pt x="19031" y="20625"/>
                    <a:pt x="18979" y="20572"/>
                  </a:cubicBezTo>
                  <a:cubicBezTo>
                    <a:pt x="18847" y="20362"/>
                    <a:pt x="18716" y="20100"/>
                    <a:pt x="18559" y="19837"/>
                  </a:cubicBezTo>
                  <a:cubicBezTo>
                    <a:pt x="18375" y="19601"/>
                    <a:pt x="18244" y="19286"/>
                    <a:pt x="18086" y="18971"/>
                  </a:cubicBezTo>
                  <a:cubicBezTo>
                    <a:pt x="18007" y="18814"/>
                    <a:pt x="17902" y="18656"/>
                    <a:pt x="17824" y="18472"/>
                  </a:cubicBezTo>
                  <a:cubicBezTo>
                    <a:pt x="17771" y="18315"/>
                    <a:pt x="17692" y="18131"/>
                    <a:pt x="17614" y="17947"/>
                  </a:cubicBezTo>
                  <a:cubicBezTo>
                    <a:pt x="17535" y="17790"/>
                    <a:pt x="17456" y="17606"/>
                    <a:pt x="17377" y="17422"/>
                  </a:cubicBezTo>
                  <a:cubicBezTo>
                    <a:pt x="17299" y="17239"/>
                    <a:pt x="17246" y="17029"/>
                    <a:pt x="17167" y="16845"/>
                  </a:cubicBezTo>
                  <a:cubicBezTo>
                    <a:pt x="17036" y="16477"/>
                    <a:pt x="16905" y="16057"/>
                    <a:pt x="16774" y="15664"/>
                  </a:cubicBezTo>
                  <a:lnTo>
                    <a:pt x="16695" y="15375"/>
                  </a:lnTo>
                  <a:lnTo>
                    <a:pt x="16616" y="15086"/>
                  </a:lnTo>
                  <a:cubicBezTo>
                    <a:pt x="16564" y="14876"/>
                    <a:pt x="16511" y="14666"/>
                    <a:pt x="16459" y="14482"/>
                  </a:cubicBezTo>
                  <a:cubicBezTo>
                    <a:pt x="16354" y="14089"/>
                    <a:pt x="16275" y="13695"/>
                    <a:pt x="16196" y="13301"/>
                  </a:cubicBezTo>
                  <a:cubicBezTo>
                    <a:pt x="16117" y="12934"/>
                    <a:pt x="16039" y="12566"/>
                    <a:pt x="16012" y="12199"/>
                  </a:cubicBezTo>
                  <a:cubicBezTo>
                    <a:pt x="15960" y="12015"/>
                    <a:pt x="15934" y="11858"/>
                    <a:pt x="15907" y="11700"/>
                  </a:cubicBezTo>
                  <a:cubicBezTo>
                    <a:pt x="15907" y="11516"/>
                    <a:pt x="15881" y="11359"/>
                    <a:pt x="15855" y="11201"/>
                  </a:cubicBezTo>
                  <a:cubicBezTo>
                    <a:pt x="15802" y="10913"/>
                    <a:pt x="15802" y="10624"/>
                    <a:pt x="15776" y="10361"/>
                  </a:cubicBezTo>
                  <a:cubicBezTo>
                    <a:pt x="15750" y="10125"/>
                    <a:pt x="15724" y="9889"/>
                    <a:pt x="15724" y="9705"/>
                  </a:cubicBezTo>
                  <a:cubicBezTo>
                    <a:pt x="15697" y="9521"/>
                    <a:pt x="15697" y="9390"/>
                    <a:pt x="15697" y="9311"/>
                  </a:cubicBezTo>
                  <a:cubicBezTo>
                    <a:pt x="15697" y="9285"/>
                    <a:pt x="15697" y="9285"/>
                    <a:pt x="15697" y="9259"/>
                  </a:cubicBezTo>
                  <a:cubicBezTo>
                    <a:pt x="15960" y="9128"/>
                    <a:pt x="16222" y="8970"/>
                    <a:pt x="16459" y="8813"/>
                  </a:cubicBezTo>
                  <a:cubicBezTo>
                    <a:pt x="16537" y="8996"/>
                    <a:pt x="16642" y="9233"/>
                    <a:pt x="16747" y="9469"/>
                  </a:cubicBezTo>
                  <a:cubicBezTo>
                    <a:pt x="16852" y="9653"/>
                    <a:pt x="16957" y="9836"/>
                    <a:pt x="17062" y="10046"/>
                  </a:cubicBezTo>
                  <a:cubicBezTo>
                    <a:pt x="17167" y="10230"/>
                    <a:pt x="17299" y="10440"/>
                    <a:pt x="17430" y="10650"/>
                  </a:cubicBezTo>
                  <a:cubicBezTo>
                    <a:pt x="17561" y="10860"/>
                    <a:pt x="17692" y="11096"/>
                    <a:pt x="17850" y="11280"/>
                  </a:cubicBezTo>
                  <a:cubicBezTo>
                    <a:pt x="17929" y="11385"/>
                    <a:pt x="18007" y="11490"/>
                    <a:pt x="18086" y="11621"/>
                  </a:cubicBezTo>
                  <a:cubicBezTo>
                    <a:pt x="18165" y="11700"/>
                    <a:pt x="18244" y="11805"/>
                    <a:pt x="18322" y="11910"/>
                  </a:cubicBezTo>
                  <a:cubicBezTo>
                    <a:pt x="18480" y="12120"/>
                    <a:pt x="18664" y="12304"/>
                    <a:pt x="18847" y="12514"/>
                  </a:cubicBezTo>
                  <a:cubicBezTo>
                    <a:pt x="19005" y="12698"/>
                    <a:pt x="19189" y="12881"/>
                    <a:pt x="19372" y="13039"/>
                  </a:cubicBezTo>
                  <a:cubicBezTo>
                    <a:pt x="19530" y="13223"/>
                    <a:pt x="19714" y="13354"/>
                    <a:pt x="19897" y="13511"/>
                  </a:cubicBezTo>
                  <a:cubicBezTo>
                    <a:pt x="19976" y="13590"/>
                    <a:pt x="20055" y="13669"/>
                    <a:pt x="20134" y="13721"/>
                  </a:cubicBezTo>
                  <a:cubicBezTo>
                    <a:pt x="20212" y="13774"/>
                    <a:pt x="20291" y="13853"/>
                    <a:pt x="20370" y="13905"/>
                  </a:cubicBezTo>
                  <a:cubicBezTo>
                    <a:pt x="20527" y="14010"/>
                    <a:pt x="20659" y="14141"/>
                    <a:pt x="20816" y="14220"/>
                  </a:cubicBezTo>
                  <a:cubicBezTo>
                    <a:pt x="20947" y="14299"/>
                    <a:pt x="21052" y="14351"/>
                    <a:pt x="21157" y="14404"/>
                  </a:cubicBezTo>
                  <a:cubicBezTo>
                    <a:pt x="21367" y="14509"/>
                    <a:pt x="21498" y="14535"/>
                    <a:pt x="21498" y="14535"/>
                  </a:cubicBezTo>
                  <a:cubicBezTo>
                    <a:pt x="21498" y="14535"/>
                    <a:pt x="21393" y="14430"/>
                    <a:pt x="21236" y="14272"/>
                  </a:cubicBezTo>
                  <a:cubicBezTo>
                    <a:pt x="21157" y="14194"/>
                    <a:pt x="21078" y="14089"/>
                    <a:pt x="20947" y="13984"/>
                  </a:cubicBezTo>
                  <a:cubicBezTo>
                    <a:pt x="20842" y="13905"/>
                    <a:pt x="20711" y="13774"/>
                    <a:pt x="20554" y="13643"/>
                  </a:cubicBezTo>
                  <a:cubicBezTo>
                    <a:pt x="20501" y="13590"/>
                    <a:pt x="20422" y="13511"/>
                    <a:pt x="20344" y="13459"/>
                  </a:cubicBezTo>
                  <a:cubicBezTo>
                    <a:pt x="20265" y="13380"/>
                    <a:pt x="20212" y="13301"/>
                    <a:pt x="20134" y="13223"/>
                  </a:cubicBezTo>
                  <a:cubicBezTo>
                    <a:pt x="19976" y="13065"/>
                    <a:pt x="19819" y="12908"/>
                    <a:pt x="19661" y="12724"/>
                  </a:cubicBezTo>
                  <a:cubicBezTo>
                    <a:pt x="19504" y="12566"/>
                    <a:pt x="19346" y="12383"/>
                    <a:pt x="19189" y="12173"/>
                  </a:cubicBezTo>
                  <a:cubicBezTo>
                    <a:pt x="19031" y="11989"/>
                    <a:pt x="18874" y="11779"/>
                    <a:pt x="18742" y="11569"/>
                  </a:cubicBezTo>
                  <a:cubicBezTo>
                    <a:pt x="18664" y="11464"/>
                    <a:pt x="18611" y="11359"/>
                    <a:pt x="18532" y="11254"/>
                  </a:cubicBezTo>
                  <a:cubicBezTo>
                    <a:pt x="18454" y="11149"/>
                    <a:pt x="18401" y="11044"/>
                    <a:pt x="18322" y="10939"/>
                  </a:cubicBezTo>
                  <a:cubicBezTo>
                    <a:pt x="18191" y="10729"/>
                    <a:pt x="18086" y="10519"/>
                    <a:pt x="17955" y="10309"/>
                  </a:cubicBezTo>
                  <a:cubicBezTo>
                    <a:pt x="17850" y="10099"/>
                    <a:pt x="17745" y="9889"/>
                    <a:pt x="17640" y="9705"/>
                  </a:cubicBezTo>
                  <a:cubicBezTo>
                    <a:pt x="17561" y="9495"/>
                    <a:pt x="17456" y="9311"/>
                    <a:pt x="17377" y="9128"/>
                  </a:cubicBezTo>
                  <a:cubicBezTo>
                    <a:pt x="17246" y="8839"/>
                    <a:pt x="17141" y="8576"/>
                    <a:pt x="17062" y="8366"/>
                  </a:cubicBezTo>
                  <a:cubicBezTo>
                    <a:pt x="17745" y="7868"/>
                    <a:pt x="18244" y="7316"/>
                    <a:pt x="18532" y="6739"/>
                  </a:cubicBezTo>
                  <a:cubicBezTo>
                    <a:pt x="18769" y="6293"/>
                    <a:pt x="18952" y="5873"/>
                    <a:pt x="19136" y="5479"/>
                  </a:cubicBezTo>
                  <a:close/>
                  <a:moveTo>
                    <a:pt x="38534" y="16950"/>
                  </a:moveTo>
                  <a:cubicBezTo>
                    <a:pt x="38534" y="17002"/>
                    <a:pt x="38561" y="17055"/>
                    <a:pt x="38587" y="17107"/>
                  </a:cubicBezTo>
                  <a:cubicBezTo>
                    <a:pt x="38718" y="17606"/>
                    <a:pt x="38902" y="18577"/>
                    <a:pt x="38351" y="19496"/>
                  </a:cubicBezTo>
                  <a:cubicBezTo>
                    <a:pt x="38377" y="19444"/>
                    <a:pt x="38377" y="19391"/>
                    <a:pt x="38403" y="19312"/>
                  </a:cubicBezTo>
                  <a:cubicBezTo>
                    <a:pt x="38403" y="19260"/>
                    <a:pt x="38429" y="19207"/>
                    <a:pt x="38429" y="19155"/>
                  </a:cubicBezTo>
                  <a:lnTo>
                    <a:pt x="38456" y="18971"/>
                  </a:lnTo>
                  <a:cubicBezTo>
                    <a:pt x="38482" y="18866"/>
                    <a:pt x="38456" y="18761"/>
                    <a:pt x="38456" y="18630"/>
                  </a:cubicBezTo>
                  <a:cubicBezTo>
                    <a:pt x="38456" y="18525"/>
                    <a:pt x="38429" y="18420"/>
                    <a:pt x="38403" y="18315"/>
                  </a:cubicBezTo>
                  <a:cubicBezTo>
                    <a:pt x="38377" y="18105"/>
                    <a:pt x="38298" y="17921"/>
                    <a:pt x="38219" y="17764"/>
                  </a:cubicBezTo>
                  <a:cubicBezTo>
                    <a:pt x="38141" y="17606"/>
                    <a:pt x="38062" y="17501"/>
                    <a:pt x="38009" y="17422"/>
                  </a:cubicBezTo>
                  <a:cubicBezTo>
                    <a:pt x="37957" y="17344"/>
                    <a:pt x="37904" y="17317"/>
                    <a:pt x="37904" y="17317"/>
                  </a:cubicBezTo>
                  <a:lnTo>
                    <a:pt x="37904" y="17317"/>
                  </a:lnTo>
                  <a:cubicBezTo>
                    <a:pt x="37904" y="17317"/>
                    <a:pt x="37904" y="17370"/>
                    <a:pt x="37931" y="17475"/>
                  </a:cubicBezTo>
                  <a:cubicBezTo>
                    <a:pt x="37931" y="17554"/>
                    <a:pt x="37957" y="17685"/>
                    <a:pt x="37983" y="17842"/>
                  </a:cubicBezTo>
                  <a:cubicBezTo>
                    <a:pt x="37983" y="18000"/>
                    <a:pt x="38009" y="18184"/>
                    <a:pt x="38009" y="18367"/>
                  </a:cubicBezTo>
                  <a:cubicBezTo>
                    <a:pt x="38036" y="18472"/>
                    <a:pt x="38036" y="18551"/>
                    <a:pt x="38036" y="18656"/>
                  </a:cubicBezTo>
                  <a:cubicBezTo>
                    <a:pt x="38009" y="18735"/>
                    <a:pt x="38036" y="18840"/>
                    <a:pt x="38009" y="18945"/>
                  </a:cubicBezTo>
                  <a:lnTo>
                    <a:pt x="38009" y="19076"/>
                  </a:lnTo>
                  <a:cubicBezTo>
                    <a:pt x="37983" y="19129"/>
                    <a:pt x="37983" y="19181"/>
                    <a:pt x="37983" y="19234"/>
                  </a:cubicBezTo>
                  <a:cubicBezTo>
                    <a:pt x="37957" y="19260"/>
                    <a:pt x="37957" y="19312"/>
                    <a:pt x="37957" y="19365"/>
                  </a:cubicBezTo>
                  <a:cubicBezTo>
                    <a:pt x="37931" y="19417"/>
                    <a:pt x="37931" y="19444"/>
                    <a:pt x="37931" y="19496"/>
                  </a:cubicBezTo>
                  <a:cubicBezTo>
                    <a:pt x="37904" y="19575"/>
                    <a:pt x="37878" y="19654"/>
                    <a:pt x="37852" y="19759"/>
                  </a:cubicBezTo>
                  <a:cubicBezTo>
                    <a:pt x="37826" y="19837"/>
                    <a:pt x="37799" y="19916"/>
                    <a:pt x="37773" y="19969"/>
                  </a:cubicBezTo>
                  <a:cubicBezTo>
                    <a:pt x="37747" y="20047"/>
                    <a:pt x="37721" y="20126"/>
                    <a:pt x="37694" y="20179"/>
                  </a:cubicBezTo>
                  <a:cubicBezTo>
                    <a:pt x="37668" y="20231"/>
                    <a:pt x="37642" y="20284"/>
                    <a:pt x="37616" y="20310"/>
                  </a:cubicBezTo>
                  <a:cubicBezTo>
                    <a:pt x="37616" y="20336"/>
                    <a:pt x="37616" y="20336"/>
                    <a:pt x="37616" y="20362"/>
                  </a:cubicBezTo>
                  <a:cubicBezTo>
                    <a:pt x="37563" y="20389"/>
                    <a:pt x="37511" y="20441"/>
                    <a:pt x="37458" y="20467"/>
                  </a:cubicBezTo>
                  <a:cubicBezTo>
                    <a:pt x="37115" y="20557"/>
                    <a:pt x="35983" y="20850"/>
                    <a:pt x="34708" y="20850"/>
                  </a:cubicBezTo>
                  <a:cubicBezTo>
                    <a:pt x="33740" y="20850"/>
                    <a:pt x="32690" y="20681"/>
                    <a:pt x="31841" y="20126"/>
                  </a:cubicBezTo>
                  <a:cubicBezTo>
                    <a:pt x="31185" y="19706"/>
                    <a:pt x="30765" y="19181"/>
                    <a:pt x="30633" y="18577"/>
                  </a:cubicBezTo>
                  <a:cubicBezTo>
                    <a:pt x="30555" y="18184"/>
                    <a:pt x="30607" y="17816"/>
                    <a:pt x="30660" y="17554"/>
                  </a:cubicBezTo>
                  <a:cubicBezTo>
                    <a:pt x="30738" y="17527"/>
                    <a:pt x="30817" y="17527"/>
                    <a:pt x="30896" y="17501"/>
                  </a:cubicBezTo>
                  <a:cubicBezTo>
                    <a:pt x="31053" y="17475"/>
                    <a:pt x="31237" y="17449"/>
                    <a:pt x="31421" y="17422"/>
                  </a:cubicBezTo>
                  <a:lnTo>
                    <a:pt x="31421" y="17422"/>
                  </a:lnTo>
                  <a:cubicBezTo>
                    <a:pt x="31421" y="17449"/>
                    <a:pt x="31395" y="17501"/>
                    <a:pt x="31395" y="17527"/>
                  </a:cubicBezTo>
                  <a:cubicBezTo>
                    <a:pt x="31342" y="17632"/>
                    <a:pt x="31316" y="17737"/>
                    <a:pt x="31290" y="17842"/>
                  </a:cubicBezTo>
                  <a:cubicBezTo>
                    <a:pt x="31290" y="17947"/>
                    <a:pt x="31263" y="18079"/>
                    <a:pt x="31263" y="18184"/>
                  </a:cubicBezTo>
                  <a:cubicBezTo>
                    <a:pt x="31237" y="18315"/>
                    <a:pt x="31237" y="18420"/>
                    <a:pt x="31263" y="18551"/>
                  </a:cubicBezTo>
                  <a:cubicBezTo>
                    <a:pt x="31263" y="18604"/>
                    <a:pt x="31263" y="18682"/>
                    <a:pt x="31263" y="18735"/>
                  </a:cubicBezTo>
                  <a:cubicBezTo>
                    <a:pt x="31290" y="18787"/>
                    <a:pt x="31290" y="18840"/>
                    <a:pt x="31316" y="18919"/>
                  </a:cubicBezTo>
                  <a:cubicBezTo>
                    <a:pt x="31342" y="19024"/>
                    <a:pt x="31368" y="19129"/>
                    <a:pt x="31421" y="19234"/>
                  </a:cubicBezTo>
                  <a:cubicBezTo>
                    <a:pt x="31447" y="19339"/>
                    <a:pt x="31500" y="19444"/>
                    <a:pt x="31552" y="19522"/>
                  </a:cubicBezTo>
                  <a:cubicBezTo>
                    <a:pt x="31605" y="19627"/>
                    <a:pt x="31657" y="19706"/>
                    <a:pt x="31710" y="19759"/>
                  </a:cubicBezTo>
                  <a:cubicBezTo>
                    <a:pt x="31788" y="19837"/>
                    <a:pt x="31815" y="19890"/>
                    <a:pt x="31867" y="19942"/>
                  </a:cubicBezTo>
                  <a:cubicBezTo>
                    <a:pt x="31920" y="19995"/>
                    <a:pt x="31972" y="20021"/>
                    <a:pt x="32025" y="20047"/>
                  </a:cubicBezTo>
                  <a:cubicBezTo>
                    <a:pt x="32103" y="20126"/>
                    <a:pt x="32156" y="20152"/>
                    <a:pt x="32156" y="20152"/>
                  </a:cubicBezTo>
                  <a:cubicBezTo>
                    <a:pt x="32156" y="20152"/>
                    <a:pt x="32130" y="20100"/>
                    <a:pt x="32077" y="19995"/>
                  </a:cubicBezTo>
                  <a:cubicBezTo>
                    <a:pt x="32077" y="19942"/>
                    <a:pt x="32051" y="19890"/>
                    <a:pt x="32025" y="19837"/>
                  </a:cubicBezTo>
                  <a:cubicBezTo>
                    <a:pt x="31998" y="19785"/>
                    <a:pt x="31972" y="19706"/>
                    <a:pt x="31946" y="19627"/>
                  </a:cubicBezTo>
                  <a:cubicBezTo>
                    <a:pt x="31920" y="19549"/>
                    <a:pt x="31893" y="19470"/>
                    <a:pt x="31867" y="19391"/>
                  </a:cubicBezTo>
                  <a:cubicBezTo>
                    <a:pt x="31841" y="19286"/>
                    <a:pt x="31815" y="19207"/>
                    <a:pt x="31788" y="19102"/>
                  </a:cubicBezTo>
                  <a:cubicBezTo>
                    <a:pt x="31762" y="19024"/>
                    <a:pt x="31736" y="18919"/>
                    <a:pt x="31736" y="18814"/>
                  </a:cubicBezTo>
                  <a:cubicBezTo>
                    <a:pt x="31736" y="18761"/>
                    <a:pt x="31710" y="18709"/>
                    <a:pt x="31710" y="18656"/>
                  </a:cubicBezTo>
                  <a:cubicBezTo>
                    <a:pt x="31710" y="18604"/>
                    <a:pt x="31710" y="18551"/>
                    <a:pt x="31710" y="18499"/>
                  </a:cubicBezTo>
                  <a:cubicBezTo>
                    <a:pt x="31683" y="18420"/>
                    <a:pt x="31683" y="18315"/>
                    <a:pt x="31683" y="18210"/>
                  </a:cubicBezTo>
                  <a:cubicBezTo>
                    <a:pt x="31683" y="18105"/>
                    <a:pt x="31683" y="18000"/>
                    <a:pt x="31683" y="17895"/>
                  </a:cubicBezTo>
                  <a:cubicBezTo>
                    <a:pt x="31710" y="17790"/>
                    <a:pt x="31710" y="17711"/>
                    <a:pt x="31710" y="17606"/>
                  </a:cubicBezTo>
                  <a:cubicBezTo>
                    <a:pt x="31710" y="17527"/>
                    <a:pt x="31736" y="17449"/>
                    <a:pt x="31736" y="17370"/>
                  </a:cubicBezTo>
                  <a:cubicBezTo>
                    <a:pt x="32077" y="17317"/>
                    <a:pt x="32445" y="17291"/>
                    <a:pt x="32812" y="17239"/>
                  </a:cubicBezTo>
                  <a:cubicBezTo>
                    <a:pt x="33337" y="17186"/>
                    <a:pt x="33862" y="17134"/>
                    <a:pt x="34413" y="17107"/>
                  </a:cubicBezTo>
                  <a:cubicBezTo>
                    <a:pt x="35516" y="17029"/>
                    <a:pt x="36592" y="17002"/>
                    <a:pt x="37432" y="16976"/>
                  </a:cubicBezTo>
                  <a:cubicBezTo>
                    <a:pt x="37904" y="16976"/>
                    <a:pt x="38298" y="16950"/>
                    <a:pt x="38534" y="16950"/>
                  </a:cubicBezTo>
                  <a:close/>
                  <a:moveTo>
                    <a:pt x="59245" y="6319"/>
                  </a:moveTo>
                  <a:cubicBezTo>
                    <a:pt x="59429" y="6686"/>
                    <a:pt x="59665" y="7106"/>
                    <a:pt x="59902" y="7526"/>
                  </a:cubicBezTo>
                  <a:cubicBezTo>
                    <a:pt x="60243" y="8104"/>
                    <a:pt x="60768" y="8603"/>
                    <a:pt x="61477" y="9075"/>
                  </a:cubicBezTo>
                  <a:cubicBezTo>
                    <a:pt x="61398" y="9259"/>
                    <a:pt x="61319" y="9548"/>
                    <a:pt x="61188" y="9863"/>
                  </a:cubicBezTo>
                  <a:cubicBezTo>
                    <a:pt x="61135" y="10046"/>
                    <a:pt x="61057" y="10230"/>
                    <a:pt x="60978" y="10440"/>
                  </a:cubicBezTo>
                  <a:cubicBezTo>
                    <a:pt x="60899" y="10624"/>
                    <a:pt x="60794" y="10834"/>
                    <a:pt x="60689" y="11070"/>
                  </a:cubicBezTo>
                  <a:cubicBezTo>
                    <a:pt x="60584" y="11280"/>
                    <a:pt x="60479" y="11490"/>
                    <a:pt x="60374" y="11700"/>
                  </a:cubicBezTo>
                  <a:cubicBezTo>
                    <a:pt x="60295" y="11831"/>
                    <a:pt x="60243" y="11936"/>
                    <a:pt x="60190" y="12041"/>
                  </a:cubicBezTo>
                  <a:cubicBezTo>
                    <a:pt x="60112" y="12146"/>
                    <a:pt x="60059" y="12251"/>
                    <a:pt x="59980" y="12356"/>
                  </a:cubicBezTo>
                  <a:cubicBezTo>
                    <a:pt x="59849" y="12593"/>
                    <a:pt x="59718" y="12803"/>
                    <a:pt x="59560" y="13013"/>
                  </a:cubicBezTo>
                  <a:cubicBezTo>
                    <a:pt x="59429" y="13223"/>
                    <a:pt x="59272" y="13406"/>
                    <a:pt x="59140" y="13590"/>
                  </a:cubicBezTo>
                  <a:cubicBezTo>
                    <a:pt x="59009" y="13800"/>
                    <a:pt x="58852" y="13958"/>
                    <a:pt x="58694" y="14115"/>
                  </a:cubicBezTo>
                  <a:cubicBezTo>
                    <a:pt x="58642" y="14194"/>
                    <a:pt x="58563" y="14299"/>
                    <a:pt x="58484" y="14351"/>
                  </a:cubicBezTo>
                  <a:cubicBezTo>
                    <a:pt x="58432" y="14430"/>
                    <a:pt x="58353" y="14509"/>
                    <a:pt x="58300" y="14561"/>
                  </a:cubicBezTo>
                  <a:cubicBezTo>
                    <a:pt x="58143" y="14692"/>
                    <a:pt x="58038" y="14824"/>
                    <a:pt x="57933" y="14929"/>
                  </a:cubicBezTo>
                  <a:cubicBezTo>
                    <a:pt x="57802" y="15034"/>
                    <a:pt x="57723" y="15139"/>
                    <a:pt x="57644" y="15217"/>
                  </a:cubicBezTo>
                  <a:cubicBezTo>
                    <a:pt x="57487" y="15401"/>
                    <a:pt x="57408" y="15506"/>
                    <a:pt x="57408" y="15506"/>
                  </a:cubicBezTo>
                  <a:cubicBezTo>
                    <a:pt x="57408" y="15506"/>
                    <a:pt x="57539" y="15480"/>
                    <a:pt x="57749" y="15349"/>
                  </a:cubicBezTo>
                  <a:cubicBezTo>
                    <a:pt x="57828" y="15296"/>
                    <a:pt x="57959" y="15244"/>
                    <a:pt x="58090" y="15139"/>
                  </a:cubicBezTo>
                  <a:cubicBezTo>
                    <a:pt x="58222" y="15060"/>
                    <a:pt x="58353" y="14929"/>
                    <a:pt x="58484" y="14797"/>
                  </a:cubicBezTo>
                  <a:cubicBezTo>
                    <a:pt x="58563" y="14745"/>
                    <a:pt x="58642" y="14692"/>
                    <a:pt x="58720" y="14614"/>
                  </a:cubicBezTo>
                  <a:cubicBezTo>
                    <a:pt x="58799" y="14535"/>
                    <a:pt x="58878" y="14456"/>
                    <a:pt x="58957" y="14377"/>
                  </a:cubicBezTo>
                  <a:cubicBezTo>
                    <a:pt x="59114" y="14220"/>
                    <a:pt x="59298" y="14063"/>
                    <a:pt x="59455" y="13879"/>
                  </a:cubicBezTo>
                  <a:cubicBezTo>
                    <a:pt x="59613" y="13695"/>
                    <a:pt x="59797" y="13511"/>
                    <a:pt x="59928" y="13301"/>
                  </a:cubicBezTo>
                  <a:cubicBezTo>
                    <a:pt x="60112" y="13118"/>
                    <a:pt x="60269" y="12908"/>
                    <a:pt x="60427" y="12698"/>
                  </a:cubicBezTo>
                  <a:cubicBezTo>
                    <a:pt x="60505" y="12593"/>
                    <a:pt x="60558" y="12488"/>
                    <a:pt x="60637" y="12356"/>
                  </a:cubicBezTo>
                  <a:cubicBezTo>
                    <a:pt x="60715" y="12251"/>
                    <a:pt x="60794" y="12146"/>
                    <a:pt x="60847" y="12041"/>
                  </a:cubicBezTo>
                  <a:cubicBezTo>
                    <a:pt x="61004" y="11805"/>
                    <a:pt x="61109" y="11595"/>
                    <a:pt x="61240" y="11385"/>
                  </a:cubicBezTo>
                  <a:cubicBezTo>
                    <a:pt x="61372" y="11149"/>
                    <a:pt x="61477" y="10939"/>
                    <a:pt x="61582" y="10729"/>
                  </a:cubicBezTo>
                  <a:cubicBezTo>
                    <a:pt x="61660" y="10519"/>
                    <a:pt x="61765" y="10335"/>
                    <a:pt x="61844" y="10151"/>
                  </a:cubicBezTo>
                  <a:cubicBezTo>
                    <a:pt x="61949" y="9889"/>
                    <a:pt x="62028" y="9653"/>
                    <a:pt x="62107" y="9469"/>
                  </a:cubicBezTo>
                  <a:cubicBezTo>
                    <a:pt x="62343" y="9600"/>
                    <a:pt x="62605" y="9731"/>
                    <a:pt x="62894" y="9889"/>
                  </a:cubicBezTo>
                  <a:cubicBezTo>
                    <a:pt x="62894" y="9889"/>
                    <a:pt x="62894" y="9889"/>
                    <a:pt x="62894" y="9915"/>
                  </a:cubicBezTo>
                  <a:cubicBezTo>
                    <a:pt x="62894" y="9994"/>
                    <a:pt x="62894" y="10151"/>
                    <a:pt x="62894" y="10309"/>
                  </a:cubicBezTo>
                  <a:cubicBezTo>
                    <a:pt x="62894" y="10493"/>
                    <a:pt x="62894" y="10729"/>
                    <a:pt x="62894" y="10965"/>
                  </a:cubicBezTo>
                  <a:cubicBezTo>
                    <a:pt x="62868" y="11228"/>
                    <a:pt x="62868" y="11516"/>
                    <a:pt x="62842" y="11831"/>
                  </a:cubicBezTo>
                  <a:cubicBezTo>
                    <a:pt x="62842" y="11989"/>
                    <a:pt x="62815" y="12146"/>
                    <a:pt x="62815" y="12304"/>
                  </a:cubicBezTo>
                  <a:cubicBezTo>
                    <a:pt x="62789" y="12461"/>
                    <a:pt x="62789" y="12645"/>
                    <a:pt x="62763" y="12829"/>
                  </a:cubicBezTo>
                  <a:cubicBezTo>
                    <a:pt x="62737" y="13170"/>
                    <a:pt x="62684" y="13564"/>
                    <a:pt x="62632" y="13931"/>
                  </a:cubicBezTo>
                  <a:cubicBezTo>
                    <a:pt x="62579" y="14325"/>
                    <a:pt x="62500" y="14719"/>
                    <a:pt x="62448" y="15112"/>
                  </a:cubicBezTo>
                  <a:cubicBezTo>
                    <a:pt x="62395" y="15322"/>
                    <a:pt x="62369" y="15532"/>
                    <a:pt x="62317" y="15742"/>
                  </a:cubicBezTo>
                  <a:lnTo>
                    <a:pt x="62264" y="16031"/>
                  </a:lnTo>
                  <a:lnTo>
                    <a:pt x="62185" y="16346"/>
                  </a:lnTo>
                  <a:cubicBezTo>
                    <a:pt x="62080" y="16740"/>
                    <a:pt x="61975" y="17134"/>
                    <a:pt x="61870" y="17527"/>
                  </a:cubicBezTo>
                  <a:cubicBezTo>
                    <a:pt x="61818" y="17737"/>
                    <a:pt x="61739" y="17921"/>
                    <a:pt x="61687" y="18105"/>
                  </a:cubicBezTo>
                  <a:cubicBezTo>
                    <a:pt x="61634" y="18315"/>
                    <a:pt x="61555" y="18499"/>
                    <a:pt x="61503" y="18682"/>
                  </a:cubicBezTo>
                  <a:cubicBezTo>
                    <a:pt x="61424" y="18866"/>
                    <a:pt x="61372" y="19024"/>
                    <a:pt x="61293" y="19207"/>
                  </a:cubicBezTo>
                  <a:cubicBezTo>
                    <a:pt x="61240" y="19391"/>
                    <a:pt x="61162" y="19549"/>
                    <a:pt x="61083" y="19706"/>
                  </a:cubicBezTo>
                  <a:cubicBezTo>
                    <a:pt x="60952" y="20047"/>
                    <a:pt x="60820" y="20362"/>
                    <a:pt x="60663" y="20625"/>
                  </a:cubicBezTo>
                  <a:cubicBezTo>
                    <a:pt x="60505" y="20887"/>
                    <a:pt x="60374" y="21150"/>
                    <a:pt x="60269" y="21360"/>
                  </a:cubicBezTo>
                  <a:cubicBezTo>
                    <a:pt x="60243" y="21439"/>
                    <a:pt x="60190" y="21491"/>
                    <a:pt x="60164" y="21570"/>
                  </a:cubicBezTo>
                  <a:cubicBezTo>
                    <a:pt x="60138" y="21465"/>
                    <a:pt x="60085" y="21386"/>
                    <a:pt x="60059" y="21281"/>
                  </a:cubicBezTo>
                  <a:cubicBezTo>
                    <a:pt x="59928" y="20861"/>
                    <a:pt x="59718" y="20467"/>
                    <a:pt x="59560" y="20021"/>
                  </a:cubicBezTo>
                  <a:cubicBezTo>
                    <a:pt x="59455" y="19811"/>
                    <a:pt x="59350" y="19601"/>
                    <a:pt x="59245" y="19391"/>
                  </a:cubicBezTo>
                  <a:cubicBezTo>
                    <a:pt x="59140" y="19181"/>
                    <a:pt x="59035" y="18945"/>
                    <a:pt x="58904" y="18735"/>
                  </a:cubicBezTo>
                  <a:cubicBezTo>
                    <a:pt x="58799" y="18525"/>
                    <a:pt x="58668" y="18315"/>
                    <a:pt x="58537" y="18105"/>
                  </a:cubicBezTo>
                  <a:lnTo>
                    <a:pt x="58379" y="17764"/>
                  </a:lnTo>
                  <a:lnTo>
                    <a:pt x="58169" y="17475"/>
                  </a:lnTo>
                  <a:cubicBezTo>
                    <a:pt x="57907" y="17055"/>
                    <a:pt x="57644" y="16635"/>
                    <a:pt x="57355" y="16241"/>
                  </a:cubicBezTo>
                  <a:cubicBezTo>
                    <a:pt x="57224" y="16057"/>
                    <a:pt x="57067" y="15847"/>
                    <a:pt x="56935" y="15664"/>
                  </a:cubicBezTo>
                  <a:cubicBezTo>
                    <a:pt x="56857" y="15559"/>
                    <a:pt x="56804" y="15454"/>
                    <a:pt x="56725" y="15375"/>
                  </a:cubicBezTo>
                  <a:cubicBezTo>
                    <a:pt x="56647" y="15270"/>
                    <a:pt x="56594" y="15191"/>
                    <a:pt x="56515" y="15112"/>
                  </a:cubicBezTo>
                  <a:cubicBezTo>
                    <a:pt x="56227" y="14745"/>
                    <a:pt x="55938" y="14404"/>
                    <a:pt x="55675" y="14089"/>
                  </a:cubicBezTo>
                  <a:cubicBezTo>
                    <a:pt x="55413" y="13774"/>
                    <a:pt x="55124" y="13485"/>
                    <a:pt x="54888" y="13196"/>
                  </a:cubicBezTo>
                  <a:cubicBezTo>
                    <a:pt x="54757" y="13065"/>
                    <a:pt x="54652" y="12934"/>
                    <a:pt x="54547" y="12829"/>
                  </a:cubicBezTo>
                  <a:cubicBezTo>
                    <a:pt x="54415" y="12698"/>
                    <a:pt x="54310" y="12593"/>
                    <a:pt x="54205" y="12488"/>
                  </a:cubicBezTo>
                  <a:cubicBezTo>
                    <a:pt x="53995" y="12278"/>
                    <a:pt x="53812" y="12094"/>
                    <a:pt x="53654" y="11936"/>
                  </a:cubicBezTo>
                  <a:cubicBezTo>
                    <a:pt x="53602" y="11884"/>
                    <a:pt x="53549" y="11831"/>
                    <a:pt x="53470" y="11753"/>
                  </a:cubicBezTo>
                  <a:cubicBezTo>
                    <a:pt x="54678" y="11254"/>
                    <a:pt x="56253" y="10440"/>
                    <a:pt x="57487" y="9338"/>
                  </a:cubicBezTo>
                  <a:cubicBezTo>
                    <a:pt x="58510" y="8419"/>
                    <a:pt x="59009" y="7133"/>
                    <a:pt x="59245" y="6319"/>
                  </a:cubicBezTo>
                  <a:close/>
                  <a:moveTo>
                    <a:pt x="27956" y="18656"/>
                  </a:moveTo>
                  <a:cubicBezTo>
                    <a:pt x="28087" y="20179"/>
                    <a:pt x="28376" y="21649"/>
                    <a:pt x="29006" y="22357"/>
                  </a:cubicBezTo>
                  <a:cubicBezTo>
                    <a:pt x="28455" y="22305"/>
                    <a:pt x="27930" y="22252"/>
                    <a:pt x="27378" y="22226"/>
                  </a:cubicBezTo>
                  <a:cubicBezTo>
                    <a:pt x="27405" y="22042"/>
                    <a:pt x="27457" y="21806"/>
                    <a:pt x="27510" y="21596"/>
                  </a:cubicBezTo>
                  <a:cubicBezTo>
                    <a:pt x="27536" y="21412"/>
                    <a:pt x="27588" y="21202"/>
                    <a:pt x="27667" y="21019"/>
                  </a:cubicBezTo>
                  <a:cubicBezTo>
                    <a:pt x="27693" y="20940"/>
                    <a:pt x="27720" y="20861"/>
                    <a:pt x="27746" y="20782"/>
                  </a:cubicBezTo>
                  <a:cubicBezTo>
                    <a:pt x="27772" y="20677"/>
                    <a:pt x="27798" y="20599"/>
                    <a:pt x="27825" y="20546"/>
                  </a:cubicBezTo>
                  <a:cubicBezTo>
                    <a:pt x="27877" y="20415"/>
                    <a:pt x="27930" y="20284"/>
                    <a:pt x="27982" y="20205"/>
                  </a:cubicBezTo>
                  <a:cubicBezTo>
                    <a:pt x="28035" y="20126"/>
                    <a:pt x="28035" y="20074"/>
                    <a:pt x="28035" y="20074"/>
                  </a:cubicBezTo>
                  <a:lnTo>
                    <a:pt x="28035" y="20074"/>
                  </a:lnTo>
                  <a:cubicBezTo>
                    <a:pt x="28035" y="20074"/>
                    <a:pt x="28008" y="20126"/>
                    <a:pt x="27956" y="20179"/>
                  </a:cubicBezTo>
                  <a:cubicBezTo>
                    <a:pt x="27903" y="20257"/>
                    <a:pt x="27798" y="20336"/>
                    <a:pt x="27720" y="20467"/>
                  </a:cubicBezTo>
                  <a:cubicBezTo>
                    <a:pt x="27667" y="20520"/>
                    <a:pt x="27615" y="20599"/>
                    <a:pt x="27562" y="20651"/>
                  </a:cubicBezTo>
                  <a:cubicBezTo>
                    <a:pt x="27510" y="20730"/>
                    <a:pt x="27457" y="20809"/>
                    <a:pt x="27405" y="20887"/>
                  </a:cubicBezTo>
                  <a:cubicBezTo>
                    <a:pt x="27300" y="21045"/>
                    <a:pt x="27195" y="21229"/>
                    <a:pt x="27090" y="21412"/>
                  </a:cubicBezTo>
                  <a:cubicBezTo>
                    <a:pt x="27037" y="21517"/>
                    <a:pt x="26985" y="21649"/>
                    <a:pt x="26906" y="21754"/>
                  </a:cubicBezTo>
                  <a:cubicBezTo>
                    <a:pt x="27142" y="20914"/>
                    <a:pt x="27483" y="19785"/>
                    <a:pt x="27956" y="18656"/>
                  </a:cubicBezTo>
                  <a:close/>
                  <a:moveTo>
                    <a:pt x="44677" y="18919"/>
                  </a:moveTo>
                  <a:cubicBezTo>
                    <a:pt x="45202" y="18919"/>
                    <a:pt x="45753" y="18945"/>
                    <a:pt x="46278" y="18945"/>
                  </a:cubicBezTo>
                  <a:cubicBezTo>
                    <a:pt x="46646" y="18971"/>
                    <a:pt x="47039" y="18997"/>
                    <a:pt x="47354" y="19024"/>
                  </a:cubicBezTo>
                  <a:cubicBezTo>
                    <a:pt x="47381" y="19102"/>
                    <a:pt x="47381" y="19181"/>
                    <a:pt x="47407" y="19260"/>
                  </a:cubicBezTo>
                  <a:cubicBezTo>
                    <a:pt x="47407" y="19339"/>
                    <a:pt x="47433" y="19444"/>
                    <a:pt x="47433" y="19549"/>
                  </a:cubicBezTo>
                  <a:cubicBezTo>
                    <a:pt x="47433" y="19654"/>
                    <a:pt x="47459" y="19732"/>
                    <a:pt x="47459" y="19837"/>
                  </a:cubicBezTo>
                  <a:cubicBezTo>
                    <a:pt x="47459" y="19942"/>
                    <a:pt x="47459" y="20047"/>
                    <a:pt x="47459" y="20152"/>
                  </a:cubicBezTo>
                  <a:cubicBezTo>
                    <a:pt x="47459" y="20205"/>
                    <a:pt x="47459" y="20257"/>
                    <a:pt x="47459" y="20310"/>
                  </a:cubicBezTo>
                  <a:cubicBezTo>
                    <a:pt x="47459" y="20362"/>
                    <a:pt x="47459" y="20415"/>
                    <a:pt x="47433" y="20467"/>
                  </a:cubicBezTo>
                  <a:cubicBezTo>
                    <a:pt x="47433" y="20572"/>
                    <a:pt x="47407" y="20651"/>
                    <a:pt x="47407" y="20756"/>
                  </a:cubicBezTo>
                  <a:cubicBezTo>
                    <a:pt x="47407" y="20861"/>
                    <a:pt x="47354" y="20940"/>
                    <a:pt x="47354" y="21045"/>
                  </a:cubicBezTo>
                  <a:cubicBezTo>
                    <a:pt x="47328" y="21124"/>
                    <a:pt x="47302" y="21202"/>
                    <a:pt x="47276" y="21281"/>
                  </a:cubicBezTo>
                  <a:cubicBezTo>
                    <a:pt x="47249" y="21360"/>
                    <a:pt x="47249" y="21439"/>
                    <a:pt x="47223" y="21491"/>
                  </a:cubicBezTo>
                  <a:cubicBezTo>
                    <a:pt x="47197" y="21570"/>
                    <a:pt x="47171" y="21622"/>
                    <a:pt x="47171" y="21675"/>
                  </a:cubicBezTo>
                  <a:cubicBezTo>
                    <a:pt x="47118" y="21754"/>
                    <a:pt x="47118" y="21806"/>
                    <a:pt x="47118" y="21806"/>
                  </a:cubicBezTo>
                  <a:cubicBezTo>
                    <a:pt x="47118" y="21806"/>
                    <a:pt x="47171" y="21780"/>
                    <a:pt x="47223" y="21727"/>
                  </a:cubicBezTo>
                  <a:cubicBezTo>
                    <a:pt x="47276" y="21675"/>
                    <a:pt x="47328" y="21649"/>
                    <a:pt x="47354" y="21596"/>
                  </a:cubicBezTo>
                  <a:cubicBezTo>
                    <a:pt x="47407" y="21544"/>
                    <a:pt x="47459" y="21491"/>
                    <a:pt x="47512" y="21412"/>
                  </a:cubicBezTo>
                  <a:cubicBezTo>
                    <a:pt x="47564" y="21334"/>
                    <a:pt x="47617" y="21255"/>
                    <a:pt x="47669" y="21176"/>
                  </a:cubicBezTo>
                  <a:cubicBezTo>
                    <a:pt x="47696" y="21071"/>
                    <a:pt x="47748" y="20966"/>
                    <a:pt x="47801" y="20861"/>
                  </a:cubicBezTo>
                  <a:cubicBezTo>
                    <a:pt x="47827" y="20756"/>
                    <a:pt x="47853" y="20651"/>
                    <a:pt x="47879" y="20520"/>
                  </a:cubicBezTo>
                  <a:cubicBezTo>
                    <a:pt x="47879" y="20467"/>
                    <a:pt x="47879" y="20415"/>
                    <a:pt x="47906" y="20336"/>
                  </a:cubicBezTo>
                  <a:cubicBezTo>
                    <a:pt x="47906" y="20284"/>
                    <a:pt x="47906" y="20231"/>
                    <a:pt x="47906" y="20152"/>
                  </a:cubicBezTo>
                  <a:cubicBezTo>
                    <a:pt x="47906" y="20047"/>
                    <a:pt x="47906" y="19916"/>
                    <a:pt x="47879" y="19811"/>
                  </a:cubicBezTo>
                  <a:cubicBezTo>
                    <a:pt x="47879" y="19680"/>
                    <a:pt x="47853" y="19575"/>
                    <a:pt x="47827" y="19470"/>
                  </a:cubicBezTo>
                  <a:cubicBezTo>
                    <a:pt x="47801" y="19365"/>
                    <a:pt x="47748" y="19260"/>
                    <a:pt x="47722" y="19155"/>
                  </a:cubicBezTo>
                  <a:cubicBezTo>
                    <a:pt x="47696" y="19129"/>
                    <a:pt x="47696" y="19076"/>
                    <a:pt x="47669" y="19050"/>
                  </a:cubicBezTo>
                  <a:cubicBezTo>
                    <a:pt x="47879" y="19050"/>
                    <a:pt x="48037" y="19076"/>
                    <a:pt x="48194" y="19102"/>
                  </a:cubicBezTo>
                  <a:cubicBezTo>
                    <a:pt x="48299" y="19102"/>
                    <a:pt x="48352" y="19129"/>
                    <a:pt x="48431" y="19129"/>
                  </a:cubicBezTo>
                  <a:cubicBezTo>
                    <a:pt x="48509" y="19391"/>
                    <a:pt x="48588" y="19759"/>
                    <a:pt x="48509" y="20152"/>
                  </a:cubicBezTo>
                  <a:cubicBezTo>
                    <a:pt x="48431" y="20756"/>
                    <a:pt x="48037" y="21307"/>
                    <a:pt x="47407" y="21780"/>
                  </a:cubicBezTo>
                  <a:cubicBezTo>
                    <a:pt x="46425" y="22513"/>
                    <a:pt x="45100" y="22707"/>
                    <a:pt x="43978" y="22707"/>
                  </a:cubicBezTo>
                  <a:cubicBezTo>
                    <a:pt x="42971" y="22707"/>
                    <a:pt x="42127" y="22551"/>
                    <a:pt x="41842" y="22489"/>
                  </a:cubicBezTo>
                  <a:cubicBezTo>
                    <a:pt x="41789" y="22462"/>
                    <a:pt x="41737" y="22410"/>
                    <a:pt x="41684" y="22384"/>
                  </a:cubicBezTo>
                  <a:cubicBezTo>
                    <a:pt x="41658" y="22384"/>
                    <a:pt x="41658" y="22357"/>
                    <a:pt x="41658" y="22357"/>
                  </a:cubicBezTo>
                  <a:cubicBezTo>
                    <a:pt x="41632" y="22305"/>
                    <a:pt x="41606" y="22252"/>
                    <a:pt x="41579" y="22200"/>
                  </a:cubicBezTo>
                  <a:cubicBezTo>
                    <a:pt x="41553" y="22147"/>
                    <a:pt x="41527" y="22095"/>
                    <a:pt x="41501" y="22016"/>
                  </a:cubicBezTo>
                  <a:cubicBezTo>
                    <a:pt x="41448" y="21937"/>
                    <a:pt x="41422" y="21885"/>
                    <a:pt x="41396" y="21806"/>
                  </a:cubicBezTo>
                  <a:cubicBezTo>
                    <a:pt x="41369" y="21727"/>
                    <a:pt x="41317" y="21649"/>
                    <a:pt x="41317" y="21544"/>
                  </a:cubicBezTo>
                  <a:cubicBezTo>
                    <a:pt x="41291" y="21491"/>
                    <a:pt x="41291" y="21465"/>
                    <a:pt x="41264" y="21412"/>
                  </a:cubicBezTo>
                  <a:cubicBezTo>
                    <a:pt x="41264" y="21360"/>
                    <a:pt x="41238" y="21334"/>
                    <a:pt x="41238" y="21281"/>
                  </a:cubicBezTo>
                  <a:cubicBezTo>
                    <a:pt x="41238" y="21229"/>
                    <a:pt x="41212" y="21176"/>
                    <a:pt x="41212" y="21150"/>
                  </a:cubicBezTo>
                  <a:lnTo>
                    <a:pt x="41186" y="20992"/>
                  </a:lnTo>
                  <a:cubicBezTo>
                    <a:pt x="41159" y="20914"/>
                    <a:pt x="41159" y="20809"/>
                    <a:pt x="41159" y="20704"/>
                  </a:cubicBezTo>
                  <a:cubicBezTo>
                    <a:pt x="41159" y="20625"/>
                    <a:pt x="41133" y="20520"/>
                    <a:pt x="41133" y="20441"/>
                  </a:cubicBezTo>
                  <a:cubicBezTo>
                    <a:pt x="41133" y="20231"/>
                    <a:pt x="41159" y="20074"/>
                    <a:pt x="41159" y="19916"/>
                  </a:cubicBezTo>
                  <a:cubicBezTo>
                    <a:pt x="41159" y="19759"/>
                    <a:pt x="41186" y="19627"/>
                    <a:pt x="41186" y="19522"/>
                  </a:cubicBezTo>
                  <a:cubicBezTo>
                    <a:pt x="41186" y="19417"/>
                    <a:pt x="41186" y="19365"/>
                    <a:pt x="41186" y="19365"/>
                  </a:cubicBezTo>
                  <a:cubicBezTo>
                    <a:pt x="41186" y="19365"/>
                    <a:pt x="41159" y="19417"/>
                    <a:pt x="41107" y="19496"/>
                  </a:cubicBezTo>
                  <a:cubicBezTo>
                    <a:pt x="41054" y="19575"/>
                    <a:pt x="40976" y="19680"/>
                    <a:pt x="40897" y="19837"/>
                  </a:cubicBezTo>
                  <a:cubicBezTo>
                    <a:pt x="40844" y="19995"/>
                    <a:pt x="40792" y="20179"/>
                    <a:pt x="40739" y="20389"/>
                  </a:cubicBezTo>
                  <a:cubicBezTo>
                    <a:pt x="40739" y="20494"/>
                    <a:pt x="40713" y="20599"/>
                    <a:pt x="40713" y="20730"/>
                  </a:cubicBezTo>
                  <a:cubicBezTo>
                    <a:pt x="40713" y="20835"/>
                    <a:pt x="40713" y="20966"/>
                    <a:pt x="40739" y="21071"/>
                  </a:cubicBezTo>
                  <a:lnTo>
                    <a:pt x="40766" y="21229"/>
                  </a:lnTo>
                  <a:cubicBezTo>
                    <a:pt x="40792" y="21307"/>
                    <a:pt x="40792" y="21360"/>
                    <a:pt x="40818" y="21412"/>
                  </a:cubicBezTo>
                  <a:cubicBezTo>
                    <a:pt x="40844" y="21465"/>
                    <a:pt x="40871" y="21517"/>
                    <a:pt x="40897" y="21596"/>
                  </a:cubicBezTo>
                  <a:cubicBezTo>
                    <a:pt x="40293" y="20677"/>
                    <a:pt x="40398" y="19706"/>
                    <a:pt x="40503" y="19207"/>
                  </a:cubicBezTo>
                  <a:cubicBezTo>
                    <a:pt x="40529" y="19155"/>
                    <a:pt x="40529" y="19102"/>
                    <a:pt x="40556" y="19050"/>
                  </a:cubicBezTo>
                  <a:cubicBezTo>
                    <a:pt x="40792" y="19050"/>
                    <a:pt x="41186" y="19024"/>
                    <a:pt x="41658" y="18997"/>
                  </a:cubicBezTo>
                  <a:cubicBezTo>
                    <a:pt x="42472" y="18971"/>
                    <a:pt x="43574" y="18919"/>
                    <a:pt x="44677" y="18919"/>
                  </a:cubicBezTo>
                  <a:close/>
                  <a:moveTo>
                    <a:pt x="25672" y="10703"/>
                  </a:moveTo>
                  <a:cubicBezTo>
                    <a:pt x="26066" y="10834"/>
                    <a:pt x="26381" y="10913"/>
                    <a:pt x="26617" y="10991"/>
                  </a:cubicBezTo>
                  <a:cubicBezTo>
                    <a:pt x="26670" y="11175"/>
                    <a:pt x="26748" y="11359"/>
                    <a:pt x="26801" y="11569"/>
                  </a:cubicBezTo>
                  <a:cubicBezTo>
                    <a:pt x="26906" y="11910"/>
                    <a:pt x="27063" y="12199"/>
                    <a:pt x="27221" y="12488"/>
                  </a:cubicBezTo>
                  <a:cubicBezTo>
                    <a:pt x="27405" y="12829"/>
                    <a:pt x="27588" y="13170"/>
                    <a:pt x="27693" y="13590"/>
                  </a:cubicBezTo>
                  <a:cubicBezTo>
                    <a:pt x="27772" y="13958"/>
                    <a:pt x="27798" y="14299"/>
                    <a:pt x="27825" y="14614"/>
                  </a:cubicBezTo>
                  <a:cubicBezTo>
                    <a:pt x="27851" y="14797"/>
                    <a:pt x="27851" y="15007"/>
                    <a:pt x="27877" y="15191"/>
                  </a:cubicBezTo>
                  <a:cubicBezTo>
                    <a:pt x="27877" y="15795"/>
                    <a:pt x="27877" y="16609"/>
                    <a:pt x="27903" y="17449"/>
                  </a:cubicBezTo>
                  <a:cubicBezTo>
                    <a:pt x="26958" y="19181"/>
                    <a:pt x="26407" y="21229"/>
                    <a:pt x="26171" y="22226"/>
                  </a:cubicBezTo>
                  <a:cubicBezTo>
                    <a:pt x="23992" y="22279"/>
                    <a:pt x="21787" y="22672"/>
                    <a:pt x="19399" y="23329"/>
                  </a:cubicBezTo>
                  <a:cubicBezTo>
                    <a:pt x="19399" y="23302"/>
                    <a:pt x="19399" y="23250"/>
                    <a:pt x="19399" y="23197"/>
                  </a:cubicBezTo>
                  <a:cubicBezTo>
                    <a:pt x="19425" y="23066"/>
                    <a:pt x="19425" y="22935"/>
                    <a:pt x="19451" y="22804"/>
                  </a:cubicBezTo>
                  <a:cubicBezTo>
                    <a:pt x="19477" y="22646"/>
                    <a:pt x="19477" y="22489"/>
                    <a:pt x="19530" y="22331"/>
                  </a:cubicBezTo>
                  <a:cubicBezTo>
                    <a:pt x="19556" y="22174"/>
                    <a:pt x="19556" y="22016"/>
                    <a:pt x="19609" y="21832"/>
                  </a:cubicBezTo>
                  <a:cubicBezTo>
                    <a:pt x="19661" y="21649"/>
                    <a:pt x="19687" y="21465"/>
                    <a:pt x="19740" y="21281"/>
                  </a:cubicBezTo>
                  <a:cubicBezTo>
                    <a:pt x="19766" y="21097"/>
                    <a:pt x="19845" y="20887"/>
                    <a:pt x="19897" y="20704"/>
                  </a:cubicBezTo>
                  <a:cubicBezTo>
                    <a:pt x="19976" y="20284"/>
                    <a:pt x="20134" y="19890"/>
                    <a:pt x="20265" y="19444"/>
                  </a:cubicBezTo>
                  <a:cubicBezTo>
                    <a:pt x="20344" y="19234"/>
                    <a:pt x="20449" y="19024"/>
                    <a:pt x="20527" y="18814"/>
                  </a:cubicBezTo>
                  <a:cubicBezTo>
                    <a:pt x="20606" y="18604"/>
                    <a:pt x="20685" y="18367"/>
                    <a:pt x="20790" y="18157"/>
                  </a:cubicBezTo>
                  <a:cubicBezTo>
                    <a:pt x="20895" y="17947"/>
                    <a:pt x="21000" y="17711"/>
                    <a:pt x="21078" y="17501"/>
                  </a:cubicBezTo>
                  <a:lnTo>
                    <a:pt x="21236" y="17186"/>
                  </a:lnTo>
                  <a:lnTo>
                    <a:pt x="21393" y="16845"/>
                  </a:lnTo>
                  <a:cubicBezTo>
                    <a:pt x="21630" y="16425"/>
                    <a:pt x="21840" y="16005"/>
                    <a:pt x="22102" y="15585"/>
                  </a:cubicBezTo>
                  <a:cubicBezTo>
                    <a:pt x="22207" y="15401"/>
                    <a:pt x="22338" y="15191"/>
                    <a:pt x="22470" y="14981"/>
                  </a:cubicBezTo>
                  <a:cubicBezTo>
                    <a:pt x="22522" y="14902"/>
                    <a:pt x="22575" y="14797"/>
                    <a:pt x="22627" y="14692"/>
                  </a:cubicBezTo>
                  <a:cubicBezTo>
                    <a:pt x="22706" y="14587"/>
                    <a:pt x="22758" y="14509"/>
                    <a:pt x="22837" y="14404"/>
                  </a:cubicBezTo>
                  <a:cubicBezTo>
                    <a:pt x="23073" y="14036"/>
                    <a:pt x="23336" y="13669"/>
                    <a:pt x="23572" y="13328"/>
                  </a:cubicBezTo>
                  <a:cubicBezTo>
                    <a:pt x="23808" y="13013"/>
                    <a:pt x="24045" y="12698"/>
                    <a:pt x="24255" y="12409"/>
                  </a:cubicBezTo>
                  <a:cubicBezTo>
                    <a:pt x="24360" y="12278"/>
                    <a:pt x="24465" y="12120"/>
                    <a:pt x="24570" y="11989"/>
                  </a:cubicBezTo>
                  <a:cubicBezTo>
                    <a:pt x="24675" y="11884"/>
                    <a:pt x="24780" y="11753"/>
                    <a:pt x="24885" y="11648"/>
                  </a:cubicBezTo>
                  <a:cubicBezTo>
                    <a:pt x="25068" y="11411"/>
                    <a:pt x="25226" y="11228"/>
                    <a:pt x="25357" y="11070"/>
                  </a:cubicBezTo>
                  <a:cubicBezTo>
                    <a:pt x="25488" y="10913"/>
                    <a:pt x="25593" y="10781"/>
                    <a:pt x="25672" y="10703"/>
                  </a:cubicBezTo>
                  <a:close/>
                  <a:moveTo>
                    <a:pt x="51187" y="20074"/>
                  </a:moveTo>
                  <a:cubicBezTo>
                    <a:pt x="51764" y="21124"/>
                    <a:pt x="52158" y="22252"/>
                    <a:pt x="52420" y="23066"/>
                  </a:cubicBezTo>
                  <a:cubicBezTo>
                    <a:pt x="52368" y="22961"/>
                    <a:pt x="52289" y="22856"/>
                    <a:pt x="52237" y="22751"/>
                  </a:cubicBezTo>
                  <a:cubicBezTo>
                    <a:pt x="52132" y="22567"/>
                    <a:pt x="52000" y="22410"/>
                    <a:pt x="51895" y="22252"/>
                  </a:cubicBezTo>
                  <a:cubicBezTo>
                    <a:pt x="51817" y="22174"/>
                    <a:pt x="51764" y="22095"/>
                    <a:pt x="51712" y="22016"/>
                  </a:cubicBezTo>
                  <a:cubicBezTo>
                    <a:pt x="51659" y="21964"/>
                    <a:pt x="51607" y="21885"/>
                    <a:pt x="51554" y="21832"/>
                  </a:cubicBezTo>
                  <a:cubicBezTo>
                    <a:pt x="51449" y="21727"/>
                    <a:pt x="51370" y="21649"/>
                    <a:pt x="51292" y="21570"/>
                  </a:cubicBezTo>
                  <a:cubicBezTo>
                    <a:pt x="51239" y="21517"/>
                    <a:pt x="51187" y="21491"/>
                    <a:pt x="51187" y="21491"/>
                  </a:cubicBezTo>
                  <a:lnTo>
                    <a:pt x="51187" y="21491"/>
                  </a:lnTo>
                  <a:cubicBezTo>
                    <a:pt x="51187" y="21491"/>
                    <a:pt x="51213" y="21517"/>
                    <a:pt x="51265" y="21596"/>
                  </a:cubicBezTo>
                  <a:cubicBezTo>
                    <a:pt x="51318" y="21675"/>
                    <a:pt x="51370" y="21780"/>
                    <a:pt x="51449" y="21937"/>
                  </a:cubicBezTo>
                  <a:cubicBezTo>
                    <a:pt x="51475" y="21990"/>
                    <a:pt x="51502" y="22069"/>
                    <a:pt x="51554" y="22147"/>
                  </a:cubicBezTo>
                  <a:cubicBezTo>
                    <a:pt x="51580" y="22226"/>
                    <a:pt x="51607" y="22305"/>
                    <a:pt x="51633" y="22410"/>
                  </a:cubicBezTo>
                  <a:cubicBezTo>
                    <a:pt x="51712" y="22567"/>
                    <a:pt x="51764" y="22777"/>
                    <a:pt x="51817" y="22961"/>
                  </a:cubicBezTo>
                  <a:cubicBezTo>
                    <a:pt x="51895" y="23171"/>
                    <a:pt x="51948" y="23381"/>
                    <a:pt x="51974" y="23591"/>
                  </a:cubicBezTo>
                  <a:cubicBezTo>
                    <a:pt x="51449" y="23644"/>
                    <a:pt x="50924" y="23722"/>
                    <a:pt x="50399" y="23801"/>
                  </a:cubicBezTo>
                  <a:cubicBezTo>
                    <a:pt x="50977" y="23066"/>
                    <a:pt x="51160" y="21596"/>
                    <a:pt x="51187" y="20074"/>
                  </a:cubicBezTo>
                  <a:close/>
                  <a:moveTo>
                    <a:pt x="53024" y="11963"/>
                  </a:moveTo>
                  <a:cubicBezTo>
                    <a:pt x="53103" y="12041"/>
                    <a:pt x="53208" y="12146"/>
                    <a:pt x="53339" y="12304"/>
                  </a:cubicBezTo>
                  <a:cubicBezTo>
                    <a:pt x="53497" y="12461"/>
                    <a:pt x="53680" y="12645"/>
                    <a:pt x="53864" y="12855"/>
                  </a:cubicBezTo>
                  <a:cubicBezTo>
                    <a:pt x="53969" y="12960"/>
                    <a:pt x="54074" y="13065"/>
                    <a:pt x="54179" y="13196"/>
                  </a:cubicBezTo>
                  <a:cubicBezTo>
                    <a:pt x="54284" y="13301"/>
                    <a:pt x="54415" y="13433"/>
                    <a:pt x="54520" y="13564"/>
                  </a:cubicBezTo>
                  <a:cubicBezTo>
                    <a:pt x="54757" y="13853"/>
                    <a:pt x="55019" y="14141"/>
                    <a:pt x="55282" y="14456"/>
                  </a:cubicBezTo>
                  <a:cubicBezTo>
                    <a:pt x="55544" y="14771"/>
                    <a:pt x="55807" y="15112"/>
                    <a:pt x="56069" y="15480"/>
                  </a:cubicBezTo>
                  <a:cubicBezTo>
                    <a:pt x="56148" y="15559"/>
                    <a:pt x="56200" y="15664"/>
                    <a:pt x="56279" y="15742"/>
                  </a:cubicBezTo>
                  <a:cubicBezTo>
                    <a:pt x="56358" y="15847"/>
                    <a:pt x="56410" y="15926"/>
                    <a:pt x="56489" y="16031"/>
                  </a:cubicBezTo>
                  <a:cubicBezTo>
                    <a:pt x="56620" y="16215"/>
                    <a:pt x="56752" y="16425"/>
                    <a:pt x="56883" y="16609"/>
                  </a:cubicBezTo>
                  <a:cubicBezTo>
                    <a:pt x="57145" y="17002"/>
                    <a:pt x="57382" y="17422"/>
                    <a:pt x="57644" y="17816"/>
                  </a:cubicBezTo>
                  <a:lnTo>
                    <a:pt x="57828" y="18131"/>
                  </a:lnTo>
                  <a:lnTo>
                    <a:pt x="57985" y="18446"/>
                  </a:lnTo>
                  <a:cubicBezTo>
                    <a:pt x="58117" y="18656"/>
                    <a:pt x="58222" y="18866"/>
                    <a:pt x="58327" y="19076"/>
                  </a:cubicBezTo>
                  <a:cubicBezTo>
                    <a:pt x="58432" y="19286"/>
                    <a:pt x="58537" y="19496"/>
                    <a:pt x="58642" y="19706"/>
                  </a:cubicBezTo>
                  <a:cubicBezTo>
                    <a:pt x="58720" y="19916"/>
                    <a:pt x="58825" y="20126"/>
                    <a:pt x="58904" y="20336"/>
                  </a:cubicBezTo>
                  <a:cubicBezTo>
                    <a:pt x="59088" y="20756"/>
                    <a:pt x="59245" y="21150"/>
                    <a:pt x="59377" y="21544"/>
                  </a:cubicBezTo>
                  <a:cubicBezTo>
                    <a:pt x="59455" y="21754"/>
                    <a:pt x="59508" y="21937"/>
                    <a:pt x="59560" y="22121"/>
                  </a:cubicBezTo>
                  <a:cubicBezTo>
                    <a:pt x="59613" y="22305"/>
                    <a:pt x="59665" y="22489"/>
                    <a:pt x="59718" y="22672"/>
                  </a:cubicBezTo>
                  <a:cubicBezTo>
                    <a:pt x="59770" y="22830"/>
                    <a:pt x="59797" y="23014"/>
                    <a:pt x="59849" y="23171"/>
                  </a:cubicBezTo>
                  <a:cubicBezTo>
                    <a:pt x="59875" y="23329"/>
                    <a:pt x="59928" y="23486"/>
                    <a:pt x="59928" y="23617"/>
                  </a:cubicBezTo>
                  <a:cubicBezTo>
                    <a:pt x="59954" y="23775"/>
                    <a:pt x="59980" y="23906"/>
                    <a:pt x="60007" y="24011"/>
                  </a:cubicBezTo>
                  <a:cubicBezTo>
                    <a:pt x="60007" y="24064"/>
                    <a:pt x="60033" y="24116"/>
                    <a:pt x="60033" y="24169"/>
                  </a:cubicBezTo>
                  <a:cubicBezTo>
                    <a:pt x="57950" y="23743"/>
                    <a:pt x="56020" y="23489"/>
                    <a:pt x="54144" y="23489"/>
                  </a:cubicBezTo>
                  <a:cubicBezTo>
                    <a:pt x="53822" y="23489"/>
                    <a:pt x="53501" y="23497"/>
                    <a:pt x="53182" y="23512"/>
                  </a:cubicBezTo>
                  <a:cubicBezTo>
                    <a:pt x="52893" y="22515"/>
                    <a:pt x="52237" y="20494"/>
                    <a:pt x="51187" y="18840"/>
                  </a:cubicBezTo>
                  <a:cubicBezTo>
                    <a:pt x="51160" y="18000"/>
                    <a:pt x="51108" y="17186"/>
                    <a:pt x="51082" y="16582"/>
                  </a:cubicBezTo>
                  <a:cubicBezTo>
                    <a:pt x="51082" y="16399"/>
                    <a:pt x="51082" y="16189"/>
                    <a:pt x="51108" y="16005"/>
                  </a:cubicBezTo>
                  <a:cubicBezTo>
                    <a:pt x="51108" y="15690"/>
                    <a:pt x="51108" y="15349"/>
                    <a:pt x="51160" y="14981"/>
                  </a:cubicBezTo>
                  <a:cubicBezTo>
                    <a:pt x="51265" y="14561"/>
                    <a:pt x="51423" y="14194"/>
                    <a:pt x="51580" y="13853"/>
                  </a:cubicBezTo>
                  <a:cubicBezTo>
                    <a:pt x="51712" y="13564"/>
                    <a:pt x="51843" y="13249"/>
                    <a:pt x="51948" y="12908"/>
                  </a:cubicBezTo>
                  <a:cubicBezTo>
                    <a:pt x="52000" y="12698"/>
                    <a:pt x="52027" y="12514"/>
                    <a:pt x="52079" y="12304"/>
                  </a:cubicBezTo>
                  <a:cubicBezTo>
                    <a:pt x="52315" y="12225"/>
                    <a:pt x="52630" y="12120"/>
                    <a:pt x="53024" y="11963"/>
                  </a:cubicBezTo>
                  <a:close/>
                  <a:moveTo>
                    <a:pt x="14831" y="9731"/>
                  </a:moveTo>
                  <a:cubicBezTo>
                    <a:pt x="14831" y="9758"/>
                    <a:pt x="14831" y="9758"/>
                    <a:pt x="14831" y="9784"/>
                  </a:cubicBezTo>
                  <a:cubicBezTo>
                    <a:pt x="14857" y="9968"/>
                    <a:pt x="14884" y="10204"/>
                    <a:pt x="14910" y="10466"/>
                  </a:cubicBezTo>
                  <a:cubicBezTo>
                    <a:pt x="14936" y="10729"/>
                    <a:pt x="14989" y="11018"/>
                    <a:pt x="15041" y="11333"/>
                  </a:cubicBezTo>
                  <a:cubicBezTo>
                    <a:pt x="15067" y="11490"/>
                    <a:pt x="15094" y="11674"/>
                    <a:pt x="15120" y="11831"/>
                  </a:cubicBezTo>
                  <a:cubicBezTo>
                    <a:pt x="15146" y="12015"/>
                    <a:pt x="15172" y="12173"/>
                    <a:pt x="15225" y="12356"/>
                  </a:cubicBezTo>
                  <a:cubicBezTo>
                    <a:pt x="15277" y="12724"/>
                    <a:pt x="15382" y="13091"/>
                    <a:pt x="15461" y="13485"/>
                  </a:cubicBezTo>
                  <a:cubicBezTo>
                    <a:pt x="15566" y="13879"/>
                    <a:pt x="15671" y="14272"/>
                    <a:pt x="15802" y="14692"/>
                  </a:cubicBezTo>
                  <a:cubicBezTo>
                    <a:pt x="15855" y="14876"/>
                    <a:pt x="15934" y="15086"/>
                    <a:pt x="15986" y="15296"/>
                  </a:cubicBezTo>
                  <a:lnTo>
                    <a:pt x="16091" y="15585"/>
                  </a:lnTo>
                  <a:lnTo>
                    <a:pt x="16196" y="15900"/>
                  </a:lnTo>
                  <a:cubicBezTo>
                    <a:pt x="16354" y="16294"/>
                    <a:pt x="16485" y="16687"/>
                    <a:pt x="16669" y="17081"/>
                  </a:cubicBezTo>
                  <a:cubicBezTo>
                    <a:pt x="16747" y="17265"/>
                    <a:pt x="16826" y="17449"/>
                    <a:pt x="16905" y="17632"/>
                  </a:cubicBezTo>
                  <a:cubicBezTo>
                    <a:pt x="16984" y="17816"/>
                    <a:pt x="17089" y="18000"/>
                    <a:pt x="17167" y="18184"/>
                  </a:cubicBezTo>
                  <a:cubicBezTo>
                    <a:pt x="17272" y="18367"/>
                    <a:pt x="17351" y="18525"/>
                    <a:pt x="17430" y="18709"/>
                  </a:cubicBezTo>
                  <a:cubicBezTo>
                    <a:pt x="17535" y="18866"/>
                    <a:pt x="17640" y="19024"/>
                    <a:pt x="17719" y="19181"/>
                  </a:cubicBezTo>
                  <a:cubicBezTo>
                    <a:pt x="17902" y="19496"/>
                    <a:pt x="18060" y="19811"/>
                    <a:pt x="18270" y="20047"/>
                  </a:cubicBezTo>
                  <a:cubicBezTo>
                    <a:pt x="18427" y="20310"/>
                    <a:pt x="18611" y="20546"/>
                    <a:pt x="18742" y="20756"/>
                  </a:cubicBezTo>
                  <a:cubicBezTo>
                    <a:pt x="18847" y="20861"/>
                    <a:pt x="18926" y="20966"/>
                    <a:pt x="19031" y="21071"/>
                  </a:cubicBezTo>
                  <a:lnTo>
                    <a:pt x="19005" y="21071"/>
                  </a:lnTo>
                  <a:cubicBezTo>
                    <a:pt x="18979" y="21281"/>
                    <a:pt x="18926" y="21465"/>
                    <a:pt x="18874" y="21649"/>
                  </a:cubicBezTo>
                  <a:cubicBezTo>
                    <a:pt x="18821" y="21832"/>
                    <a:pt x="18795" y="22016"/>
                    <a:pt x="18769" y="22200"/>
                  </a:cubicBezTo>
                  <a:cubicBezTo>
                    <a:pt x="18742" y="22357"/>
                    <a:pt x="18690" y="22515"/>
                    <a:pt x="18690" y="22672"/>
                  </a:cubicBezTo>
                  <a:cubicBezTo>
                    <a:pt x="18664" y="22830"/>
                    <a:pt x="18637" y="22987"/>
                    <a:pt x="18611" y="23119"/>
                  </a:cubicBezTo>
                  <a:cubicBezTo>
                    <a:pt x="18611" y="23250"/>
                    <a:pt x="18585" y="23381"/>
                    <a:pt x="18585" y="23486"/>
                  </a:cubicBezTo>
                  <a:cubicBezTo>
                    <a:pt x="18585" y="23512"/>
                    <a:pt x="18585" y="23539"/>
                    <a:pt x="18585" y="23565"/>
                  </a:cubicBezTo>
                  <a:cubicBezTo>
                    <a:pt x="17797" y="23801"/>
                    <a:pt x="17010" y="24037"/>
                    <a:pt x="16196" y="24326"/>
                  </a:cubicBezTo>
                  <a:cubicBezTo>
                    <a:pt x="16170" y="24274"/>
                    <a:pt x="16117" y="24221"/>
                    <a:pt x="16091" y="24169"/>
                  </a:cubicBezTo>
                  <a:cubicBezTo>
                    <a:pt x="15960" y="24037"/>
                    <a:pt x="15802" y="23827"/>
                    <a:pt x="15645" y="23617"/>
                  </a:cubicBezTo>
                  <a:cubicBezTo>
                    <a:pt x="15540" y="23512"/>
                    <a:pt x="15461" y="23407"/>
                    <a:pt x="15382" y="23276"/>
                  </a:cubicBezTo>
                  <a:cubicBezTo>
                    <a:pt x="15304" y="23145"/>
                    <a:pt x="15199" y="23014"/>
                    <a:pt x="15094" y="22882"/>
                  </a:cubicBezTo>
                  <a:cubicBezTo>
                    <a:pt x="15015" y="22751"/>
                    <a:pt x="14910" y="22594"/>
                    <a:pt x="14805" y="22436"/>
                  </a:cubicBezTo>
                  <a:cubicBezTo>
                    <a:pt x="14726" y="22305"/>
                    <a:pt x="14621" y="22147"/>
                    <a:pt x="14516" y="21964"/>
                  </a:cubicBezTo>
                  <a:cubicBezTo>
                    <a:pt x="14437" y="21806"/>
                    <a:pt x="14332" y="21622"/>
                    <a:pt x="14227" y="21465"/>
                  </a:cubicBezTo>
                  <a:cubicBezTo>
                    <a:pt x="14149" y="21281"/>
                    <a:pt x="14044" y="21097"/>
                    <a:pt x="13965" y="20914"/>
                  </a:cubicBezTo>
                  <a:cubicBezTo>
                    <a:pt x="13860" y="20730"/>
                    <a:pt x="13781" y="20520"/>
                    <a:pt x="13702" y="20336"/>
                  </a:cubicBezTo>
                  <a:cubicBezTo>
                    <a:pt x="13624" y="20126"/>
                    <a:pt x="13519" y="19942"/>
                    <a:pt x="13440" y="19732"/>
                  </a:cubicBezTo>
                  <a:cubicBezTo>
                    <a:pt x="13361" y="19522"/>
                    <a:pt x="13282" y="19312"/>
                    <a:pt x="13230" y="19102"/>
                  </a:cubicBezTo>
                  <a:cubicBezTo>
                    <a:pt x="13151" y="18892"/>
                    <a:pt x="13072" y="18682"/>
                    <a:pt x="13020" y="18472"/>
                  </a:cubicBezTo>
                  <a:cubicBezTo>
                    <a:pt x="12941" y="18262"/>
                    <a:pt x="12889" y="18052"/>
                    <a:pt x="12836" y="17816"/>
                  </a:cubicBezTo>
                  <a:cubicBezTo>
                    <a:pt x="12784" y="17606"/>
                    <a:pt x="12731" y="17396"/>
                    <a:pt x="12679" y="17186"/>
                  </a:cubicBezTo>
                  <a:cubicBezTo>
                    <a:pt x="12626" y="16950"/>
                    <a:pt x="12574" y="16740"/>
                    <a:pt x="12547" y="16530"/>
                  </a:cubicBezTo>
                  <a:cubicBezTo>
                    <a:pt x="12495" y="16320"/>
                    <a:pt x="12469" y="16110"/>
                    <a:pt x="12416" y="15900"/>
                  </a:cubicBezTo>
                  <a:cubicBezTo>
                    <a:pt x="12364" y="15480"/>
                    <a:pt x="12311" y="15060"/>
                    <a:pt x="12259" y="14692"/>
                  </a:cubicBezTo>
                  <a:cubicBezTo>
                    <a:pt x="12206" y="14299"/>
                    <a:pt x="12180" y="13931"/>
                    <a:pt x="12154" y="13590"/>
                  </a:cubicBezTo>
                  <a:cubicBezTo>
                    <a:pt x="12127" y="13223"/>
                    <a:pt x="12127" y="12908"/>
                    <a:pt x="12101" y="12645"/>
                  </a:cubicBezTo>
                  <a:cubicBezTo>
                    <a:pt x="12101" y="12356"/>
                    <a:pt x="12101" y="12120"/>
                    <a:pt x="12075" y="11910"/>
                  </a:cubicBezTo>
                  <a:cubicBezTo>
                    <a:pt x="12075" y="11700"/>
                    <a:pt x="12075" y="11543"/>
                    <a:pt x="12075" y="11438"/>
                  </a:cubicBezTo>
                  <a:cubicBezTo>
                    <a:pt x="12075" y="11333"/>
                    <a:pt x="12075" y="11280"/>
                    <a:pt x="12075" y="11280"/>
                  </a:cubicBezTo>
                  <a:cubicBezTo>
                    <a:pt x="12075" y="11280"/>
                    <a:pt x="12022" y="11490"/>
                    <a:pt x="11944" y="11884"/>
                  </a:cubicBezTo>
                  <a:cubicBezTo>
                    <a:pt x="11891" y="12094"/>
                    <a:pt x="11839" y="12330"/>
                    <a:pt x="11812" y="12619"/>
                  </a:cubicBezTo>
                  <a:cubicBezTo>
                    <a:pt x="11760" y="12908"/>
                    <a:pt x="11734" y="13223"/>
                    <a:pt x="11707" y="13590"/>
                  </a:cubicBezTo>
                  <a:cubicBezTo>
                    <a:pt x="11681" y="13931"/>
                    <a:pt x="11655" y="14325"/>
                    <a:pt x="11655" y="14719"/>
                  </a:cubicBezTo>
                  <a:cubicBezTo>
                    <a:pt x="11655" y="15112"/>
                    <a:pt x="11681" y="15559"/>
                    <a:pt x="11734" y="16005"/>
                  </a:cubicBezTo>
                  <a:cubicBezTo>
                    <a:pt x="11760" y="16425"/>
                    <a:pt x="11839" y="16897"/>
                    <a:pt x="11917" y="17344"/>
                  </a:cubicBezTo>
                  <a:cubicBezTo>
                    <a:pt x="11970" y="17580"/>
                    <a:pt x="12022" y="17816"/>
                    <a:pt x="12075" y="18052"/>
                  </a:cubicBezTo>
                  <a:cubicBezTo>
                    <a:pt x="12127" y="18262"/>
                    <a:pt x="12180" y="18499"/>
                    <a:pt x="12259" y="18735"/>
                  </a:cubicBezTo>
                  <a:cubicBezTo>
                    <a:pt x="12311" y="18945"/>
                    <a:pt x="12416" y="19181"/>
                    <a:pt x="12469" y="19391"/>
                  </a:cubicBezTo>
                  <a:cubicBezTo>
                    <a:pt x="12547" y="19627"/>
                    <a:pt x="12652" y="19837"/>
                    <a:pt x="12731" y="20047"/>
                  </a:cubicBezTo>
                  <a:cubicBezTo>
                    <a:pt x="12836" y="20257"/>
                    <a:pt x="12915" y="20467"/>
                    <a:pt x="13020" y="20677"/>
                  </a:cubicBezTo>
                  <a:cubicBezTo>
                    <a:pt x="13125" y="20887"/>
                    <a:pt x="13230" y="21097"/>
                    <a:pt x="13335" y="21281"/>
                  </a:cubicBezTo>
                  <a:cubicBezTo>
                    <a:pt x="13466" y="21465"/>
                    <a:pt x="13571" y="21649"/>
                    <a:pt x="13676" y="21832"/>
                  </a:cubicBezTo>
                  <a:cubicBezTo>
                    <a:pt x="13807" y="21990"/>
                    <a:pt x="13912" y="22174"/>
                    <a:pt x="14044" y="22331"/>
                  </a:cubicBezTo>
                  <a:cubicBezTo>
                    <a:pt x="14149" y="22489"/>
                    <a:pt x="14280" y="22646"/>
                    <a:pt x="14385" y="22804"/>
                  </a:cubicBezTo>
                  <a:cubicBezTo>
                    <a:pt x="14516" y="22935"/>
                    <a:pt x="14647" y="23066"/>
                    <a:pt x="14752" y="23197"/>
                  </a:cubicBezTo>
                  <a:cubicBezTo>
                    <a:pt x="14989" y="23460"/>
                    <a:pt x="15225" y="23670"/>
                    <a:pt x="15409" y="23854"/>
                  </a:cubicBezTo>
                  <a:cubicBezTo>
                    <a:pt x="15645" y="24037"/>
                    <a:pt x="15829" y="24195"/>
                    <a:pt x="15986" y="24300"/>
                  </a:cubicBezTo>
                  <a:cubicBezTo>
                    <a:pt x="16012" y="24326"/>
                    <a:pt x="16039" y="24352"/>
                    <a:pt x="16065" y="24379"/>
                  </a:cubicBezTo>
                  <a:cubicBezTo>
                    <a:pt x="14910" y="24746"/>
                    <a:pt x="13702" y="25192"/>
                    <a:pt x="12416" y="25665"/>
                  </a:cubicBezTo>
                  <a:cubicBezTo>
                    <a:pt x="12364" y="25560"/>
                    <a:pt x="12259" y="25429"/>
                    <a:pt x="12180" y="25297"/>
                  </a:cubicBezTo>
                  <a:cubicBezTo>
                    <a:pt x="12075" y="25140"/>
                    <a:pt x="11970" y="24956"/>
                    <a:pt x="11839" y="24772"/>
                  </a:cubicBezTo>
                  <a:cubicBezTo>
                    <a:pt x="11760" y="24667"/>
                    <a:pt x="11707" y="24562"/>
                    <a:pt x="11655" y="24457"/>
                  </a:cubicBezTo>
                  <a:cubicBezTo>
                    <a:pt x="11602" y="24352"/>
                    <a:pt x="11524" y="24221"/>
                    <a:pt x="11471" y="24116"/>
                  </a:cubicBezTo>
                  <a:cubicBezTo>
                    <a:pt x="11392" y="24011"/>
                    <a:pt x="11340" y="23880"/>
                    <a:pt x="11287" y="23749"/>
                  </a:cubicBezTo>
                  <a:cubicBezTo>
                    <a:pt x="11209" y="23644"/>
                    <a:pt x="11156" y="23512"/>
                    <a:pt x="11077" y="23381"/>
                  </a:cubicBezTo>
                  <a:cubicBezTo>
                    <a:pt x="10946" y="23119"/>
                    <a:pt x="10841" y="22856"/>
                    <a:pt x="10710" y="22594"/>
                  </a:cubicBezTo>
                  <a:cubicBezTo>
                    <a:pt x="10579" y="22305"/>
                    <a:pt x="10474" y="22016"/>
                    <a:pt x="10342" y="21727"/>
                  </a:cubicBezTo>
                  <a:cubicBezTo>
                    <a:pt x="10237" y="21465"/>
                    <a:pt x="10106" y="21176"/>
                    <a:pt x="10001" y="20887"/>
                  </a:cubicBezTo>
                  <a:cubicBezTo>
                    <a:pt x="9896" y="20599"/>
                    <a:pt x="9791" y="20310"/>
                    <a:pt x="9686" y="20047"/>
                  </a:cubicBezTo>
                  <a:cubicBezTo>
                    <a:pt x="9607" y="19759"/>
                    <a:pt x="9502" y="19496"/>
                    <a:pt x="9424" y="19260"/>
                  </a:cubicBezTo>
                  <a:cubicBezTo>
                    <a:pt x="9345" y="18997"/>
                    <a:pt x="9266" y="18761"/>
                    <a:pt x="9187" y="18551"/>
                  </a:cubicBezTo>
                  <a:cubicBezTo>
                    <a:pt x="9030" y="18105"/>
                    <a:pt x="8925" y="17711"/>
                    <a:pt x="8846" y="17449"/>
                  </a:cubicBezTo>
                  <a:cubicBezTo>
                    <a:pt x="8767" y="17186"/>
                    <a:pt x="8715" y="17055"/>
                    <a:pt x="8715" y="17055"/>
                  </a:cubicBezTo>
                  <a:lnTo>
                    <a:pt x="8715" y="17055"/>
                  </a:lnTo>
                  <a:cubicBezTo>
                    <a:pt x="8715" y="17055"/>
                    <a:pt x="8741" y="17685"/>
                    <a:pt x="8925" y="18604"/>
                  </a:cubicBezTo>
                  <a:cubicBezTo>
                    <a:pt x="8977" y="18840"/>
                    <a:pt x="9030" y="19102"/>
                    <a:pt x="9109" y="19365"/>
                  </a:cubicBezTo>
                  <a:cubicBezTo>
                    <a:pt x="9135" y="19496"/>
                    <a:pt x="9161" y="19627"/>
                    <a:pt x="9214" y="19759"/>
                  </a:cubicBezTo>
                  <a:cubicBezTo>
                    <a:pt x="9240" y="19890"/>
                    <a:pt x="9292" y="20047"/>
                    <a:pt x="9319" y="20179"/>
                  </a:cubicBezTo>
                  <a:cubicBezTo>
                    <a:pt x="9397" y="20467"/>
                    <a:pt x="9502" y="20756"/>
                    <a:pt x="9607" y="21045"/>
                  </a:cubicBezTo>
                  <a:cubicBezTo>
                    <a:pt x="9712" y="21334"/>
                    <a:pt x="9817" y="21622"/>
                    <a:pt x="9922" y="21937"/>
                  </a:cubicBezTo>
                  <a:cubicBezTo>
                    <a:pt x="10054" y="22226"/>
                    <a:pt x="10185" y="22515"/>
                    <a:pt x="10316" y="22777"/>
                  </a:cubicBezTo>
                  <a:cubicBezTo>
                    <a:pt x="10395" y="22935"/>
                    <a:pt x="10447" y="23066"/>
                    <a:pt x="10526" y="23197"/>
                  </a:cubicBezTo>
                  <a:cubicBezTo>
                    <a:pt x="10605" y="23329"/>
                    <a:pt x="10657" y="23460"/>
                    <a:pt x="10736" y="23591"/>
                  </a:cubicBezTo>
                  <a:cubicBezTo>
                    <a:pt x="10894" y="23854"/>
                    <a:pt x="11025" y="24090"/>
                    <a:pt x="11182" y="24300"/>
                  </a:cubicBezTo>
                  <a:cubicBezTo>
                    <a:pt x="11340" y="24536"/>
                    <a:pt x="11471" y="24746"/>
                    <a:pt x="11629" y="24930"/>
                  </a:cubicBezTo>
                  <a:cubicBezTo>
                    <a:pt x="11786" y="25114"/>
                    <a:pt x="11917" y="25271"/>
                    <a:pt x="12049" y="25402"/>
                  </a:cubicBezTo>
                  <a:cubicBezTo>
                    <a:pt x="12127" y="25534"/>
                    <a:pt x="12232" y="25612"/>
                    <a:pt x="12311" y="25691"/>
                  </a:cubicBezTo>
                  <a:cubicBezTo>
                    <a:pt x="12206" y="25744"/>
                    <a:pt x="12101" y="25770"/>
                    <a:pt x="11970" y="25822"/>
                  </a:cubicBezTo>
                  <a:cubicBezTo>
                    <a:pt x="7245" y="19811"/>
                    <a:pt x="8164" y="13485"/>
                    <a:pt x="8479" y="12068"/>
                  </a:cubicBezTo>
                  <a:cubicBezTo>
                    <a:pt x="10736" y="11411"/>
                    <a:pt x="12994" y="10624"/>
                    <a:pt x="14831" y="9731"/>
                  </a:cubicBezTo>
                  <a:close/>
                  <a:moveTo>
                    <a:pt x="63786" y="10283"/>
                  </a:moveTo>
                  <a:cubicBezTo>
                    <a:pt x="65676" y="11070"/>
                    <a:pt x="67986" y="11674"/>
                    <a:pt x="70270" y="12173"/>
                  </a:cubicBezTo>
                  <a:cubicBezTo>
                    <a:pt x="70638" y="13590"/>
                    <a:pt x="71950" y="19837"/>
                    <a:pt x="67566" y="26137"/>
                  </a:cubicBezTo>
                  <a:cubicBezTo>
                    <a:pt x="67461" y="26111"/>
                    <a:pt x="67330" y="26085"/>
                    <a:pt x="67225" y="26032"/>
                  </a:cubicBezTo>
                  <a:cubicBezTo>
                    <a:pt x="67304" y="25954"/>
                    <a:pt x="67409" y="25875"/>
                    <a:pt x="67488" y="25744"/>
                  </a:cubicBezTo>
                  <a:cubicBezTo>
                    <a:pt x="67593" y="25586"/>
                    <a:pt x="67724" y="25429"/>
                    <a:pt x="67881" y="25219"/>
                  </a:cubicBezTo>
                  <a:cubicBezTo>
                    <a:pt x="68013" y="25035"/>
                    <a:pt x="68144" y="24825"/>
                    <a:pt x="68275" y="24589"/>
                  </a:cubicBezTo>
                  <a:cubicBezTo>
                    <a:pt x="68406" y="24352"/>
                    <a:pt x="68538" y="24090"/>
                    <a:pt x="68669" y="23827"/>
                  </a:cubicBezTo>
                  <a:cubicBezTo>
                    <a:pt x="68748" y="23696"/>
                    <a:pt x="68800" y="23565"/>
                    <a:pt x="68879" y="23434"/>
                  </a:cubicBezTo>
                  <a:cubicBezTo>
                    <a:pt x="68931" y="23302"/>
                    <a:pt x="68984" y="23145"/>
                    <a:pt x="69063" y="23014"/>
                  </a:cubicBezTo>
                  <a:cubicBezTo>
                    <a:pt x="69168" y="22725"/>
                    <a:pt x="69273" y="22436"/>
                    <a:pt x="69378" y="22121"/>
                  </a:cubicBezTo>
                  <a:cubicBezTo>
                    <a:pt x="69483" y="21832"/>
                    <a:pt x="69588" y="21517"/>
                    <a:pt x="69666" y="21229"/>
                  </a:cubicBezTo>
                  <a:cubicBezTo>
                    <a:pt x="69745" y="20940"/>
                    <a:pt x="69824" y="20625"/>
                    <a:pt x="69876" y="20336"/>
                  </a:cubicBezTo>
                  <a:cubicBezTo>
                    <a:pt x="69929" y="20205"/>
                    <a:pt x="69955" y="20047"/>
                    <a:pt x="69981" y="19916"/>
                  </a:cubicBezTo>
                  <a:cubicBezTo>
                    <a:pt x="70008" y="19785"/>
                    <a:pt x="70034" y="19654"/>
                    <a:pt x="70060" y="19496"/>
                  </a:cubicBezTo>
                  <a:cubicBezTo>
                    <a:pt x="70113" y="19234"/>
                    <a:pt x="70139" y="18997"/>
                    <a:pt x="70191" y="18761"/>
                  </a:cubicBezTo>
                  <a:cubicBezTo>
                    <a:pt x="70323" y="17816"/>
                    <a:pt x="70323" y="17186"/>
                    <a:pt x="70323" y="17186"/>
                  </a:cubicBezTo>
                  <a:lnTo>
                    <a:pt x="70323" y="17186"/>
                  </a:lnTo>
                  <a:cubicBezTo>
                    <a:pt x="70323" y="17186"/>
                    <a:pt x="70270" y="17344"/>
                    <a:pt x="70218" y="17606"/>
                  </a:cubicBezTo>
                  <a:cubicBezTo>
                    <a:pt x="70139" y="17869"/>
                    <a:pt x="70060" y="18236"/>
                    <a:pt x="69929" y="18709"/>
                  </a:cubicBezTo>
                  <a:cubicBezTo>
                    <a:pt x="69876" y="18919"/>
                    <a:pt x="69798" y="19155"/>
                    <a:pt x="69745" y="19417"/>
                  </a:cubicBezTo>
                  <a:cubicBezTo>
                    <a:pt x="69666" y="19680"/>
                    <a:pt x="69588" y="19942"/>
                    <a:pt x="69509" y="20231"/>
                  </a:cubicBezTo>
                  <a:cubicBezTo>
                    <a:pt x="69430" y="20520"/>
                    <a:pt x="69325" y="20809"/>
                    <a:pt x="69246" y="21097"/>
                  </a:cubicBezTo>
                  <a:cubicBezTo>
                    <a:pt x="69168" y="21386"/>
                    <a:pt x="69063" y="21675"/>
                    <a:pt x="68958" y="21964"/>
                  </a:cubicBezTo>
                  <a:cubicBezTo>
                    <a:pt x="68853" y="22252"/>
                    <a:pt x="68774" y="22541"/>
                    <a:pt x="68643" y="22830"/>
                  </a:cubicBezTo>
                  <a:cubicBezTo>
                    <a:pt x="68538" y="23119"/>
                    <a:pt x="68433" y="23407"/>
                    <a:pt x="68328" y="23670"/>
                  </a:cubicBezTo>
                  <a:cubicBezTo>
                    <a:pt x="68275" y="23801"/>
                    <a:pt x="68196" y="23906"/>
                    <a:pt x="68144" y="24037"/>
                  </a:cubicBezTo>
                  <a:cubicBezTo>
                    <a:pt x="68091" y="24169"/>
                    <a:pt x="68039" y="24300"/>
                    <a:pt x="67986" y="24405"/>
                  </a:cubicBezTo>
                  <a:cubicBezTo>
                    <a:pt x="67934" y="24536"/>
                    <a:pt x="67881" y="24641"/>
                    <a:pt x="67803" y="24772"/>
                  </a:cubicBezTo>
                  <a:cubicBezTo>
                    <a:pt x="67750" y="24877"/>
                    <a:pt x="67724" y="24982"/>
                    <a:pt x="67645" y="25087"/>
                  </a:cubicBezTo>
                  <a:cubicBezTo>
                    <a:pt x="67540" y="25271"/>
                    <a:pt x="67435" y="25455"/>
                    <a:pt x="67356" y="25639"/>
                  </a:cubicBezTo>
                  <a:cubicBezTo>
                    <a:pt x="67278" y="25796"/>
                    <a:pt x="67173" y="25901"/>
                    <a:pt x="67120" y="26006"/>
                  </a:cubicBezTo>
                  <a:cubicBezTo>
                    <a:pt x="65808" y="25639"/>
                    <a:pt x="64574" y="25271"/>
                    <a:pt x="63419" y="24956"/>
                  </a:cubicBezTo>
                  <a:cubicBezTo>
                    <a:pt x="63445" y="24956"/>
                    <a:pt x="63471" y="24930"/>
                    <a:pt x="63498" y="24904"/>
                  </a:cubicBezTo>
                  <a:cubicBezTo>
                    <a:pt x="63655" y="24772"/>
                    <a:pt x="63813" y="24615"/>
                    <a:pt x="64023" y="24405"/>
                  </a:cubicBezTo>
                  <a:cubicBezTo>
                    <a:pt x="64206" y="24221"/>
                    <a:pt x="64443" y="23985"/>
                    <a:pt x="64653" y="23722"/>
                  </a:cubicBezTo>
                  <a:cubicBezTo>
                    <a:pt x="64758" y="23565"/>
                    <a:pt x="64863" y="23434"/>
                    <a:pt x="64994" y="23276"/>
                  </a:cubicBezTo>
                  <a:cubicBezTo>
                    <a:pt x="65099" y="23145"/>
                    <a:pt x="65204" y="22961"/>
                    <a:pt x="65309" y="22804"/>
                  </a:cubicBezTo>
                  <a:cubicBezTo>
                    <a:pt x="65440" y="22646"/>
                    <a:pt x="65519" y="22462"/>
                    <a:pt x="65650" y="22279"/>
                  </a:cubicBezTo>
                  <a:cubicBezTo>
                    <a:pt x="65755" y="22095"/>
                    <a:pt x="65834" y="21911"/>
                    <a:pt x="65939" y="21701"/>
                  </a:cubicBezTo>
                  <a:cubicBezTo>
                    <a:pt x="66044" y="21517"/>
                    <a:pt x="66123" y="21307"/>
                    <a:pt x="66228" y="21097"/>
                  </a:cubicBezTo>
                  <a:cubicBezTo>
                    <a:pt x="66306" y="20887"/>
                    <a:pt x="66385" y="20651"/>
                    <a:pt x="66490" y="20441"/>
                  </a:cubicBezTo>
                  <a:cubicBezTo>
                    <a:pt x="66543" y="20231"/>
                    <a:pt x="66621" y="19995"/>
                    <a:pt x="66700" y="19785"/>
                  </a:cubicBezTo>
                  <a:cubicBezTo>
                    <a:pt x="66753" y="19549"/>
                    <a:pt x="66831" y="19312"/>
                    <a:pt x="66884" y="19076"/>
                  </a:cubicBezTo>
                  <a:cubicBezTo>
                    <a:pt x="66936" y="18866"/>
                    <a:pt x="66989" y="18630"/>
                    <a:pt x="67015" y="18394"/>
                  </a:cubicBezTo>
                  <a:cubicBezTo>
                    <a:pt x="67068" y="18157"/>
                    <a:pt x="67094" y="17921"/>
                    <a:pt x="67146" y="17685"/>
                  </a:cubicBezTo>
                  <a:cubicBezTo>
                    <a:pt x="67199" y="17239"/>
                    <a:pt x="67225" y="16766"/>
                    <a:pt x="67251" y="16320"/>
                  </a:cubicBezTo>
                  <a:cubicBezTo>
                    <a:pt x="67251" y="15874"/>
                    <a:pt x="67251" y="15454"/>
                    <a:pt x="67225" y="15060"/>
                  </a:cubicBezTo>
                  <a:cubicBezTo>
                    <a:pt x="67225" y="14640"/>
                    <a:pt x="67173" y="14272"/>
                    <a:pt x="67120" y="13905"/>
                  </a:cubicBezTo>
                  <a:cubicBezTo>
                    <a:pt x="67094" y="13564"/>
                    <a:pt x="67041" y="13249"/>
                    <a:pt x="66963" y="12960"/>
                  </a:cubicBezTo>
                  <a:cubicBezTo>
                    <a:pt x="66910" y="12671"/>
                    <a:pt x="66858" y="12435"/>
                    <a:pt x="66805" y="12251"/>
                  </a:cubicBezTo>
                  <a:cubicBezTo>
                    <a:pt x="66700" y="11858"/>
                    <a:pt x="66621" y="11621"/>
                    <a:pt x="66621" y="11621"/>
                  </a:cubicBezTo>
                  <a:cubicBezTo>
                    <a:pt x="66621" y="11621"/>
                    <a:pt x="66621" y="11700"/>
                    <a:pt x="66621" y="11805"/>
                  </a:cubicBezTo>
                  <a:cubicBezTo>
                    <a:pt x="66621" y="11910"/>
                    <a:pt x="66648" y="12068"/>
                    <a:pt x="66648" y="12278"/>
                  </a:cubicBezTo>
                  <a:cubicBezTo>
                    <a:pt x="66648" y="12461"/>
                    <a:pt x="66674" y="12724"/>
                    <a:pt x="66674" y="13013"/>
                  </a:cubicBezTo>
                  <a:cubicBezTo>
                    <a:pt x="66674" y="13275"/>
                    <a:pt x="66674" y="13590"/>
                    <a:pt x="66674" y="13931"/>
                  </a:cubicBezTo>
                  <a:cubicBezTo>
                    <a:pt x="66674" y="14272"/>
                    <a:pt x="66648" y="14666"/>
                    <a:pt x="66648" y="15060"/>
                  </a:cubicBezTo>
                  <a:cubicBezTo>
                    <a:pt x="66621" y="15427"/>
                    <a:pt x="66595" y="15847"/>
                    <a:pt x="66543" y="16267"/>
                  </a:cubicBezTo>
                  <a:cubicBezTo>
                    <a:pt x="66516" y="16477"/>
                    <a:pt x="66490" y="16687"/>
                    <a:pt x="66464" y="16924"/>
                  </a:cubicBezTo>
                  <a:cubicBezTo>
                    <a:pt x="66438" y="17134"/>
                    <a:pt x="66411" y="17344"/>
                    <a:pt x="66359" y="17554"/>
                  </a:cubicBezTo>
                  <a:cubicBezTo>
                    <a:pt x="66333" y="17790"/>
                    <a:pt x="66306" y="18000"/>
                    <a:pt x="66254" y="18236"/>
                  </a:cubicBezTo>
                  <a:cubicBezTo>
                    <a:pt x="66201" y="18446"/>
                    <a:pt x="66149" y="18656"/>
                    <a:pt x="66096" y="18892"/>
                  </a:cubicBezTo>
                  <a:cubicBezTo>
                    <a:pt x="66070" y="19102"/>
                    <a:pt x="65991" y="19312"/>
                    <a:pt x="65939" y="19522"/>
                  </a:cubicBezTo>
                  <a:cubicBezTo>
                    <a:pt x="65886" y="19732"/>
                    <a:pt x="65808" y="19969"/>
                    <a:pt x="65755" y="20179"/>
                  </a:cubicBezTo>
                  <a:cubicBezTo>
                    <a:pt x="65676" y="20362"/>
                    <a:pt x="65598" y="20572"/>
                    <a:pt x="65545" y="20782"/>
                  </a:cubicBezTo>
                  <a:cubicBezTo>
                    <a:pt x="65466" y="20992"/>
                    <a:pt x="65388" y="21176"/>
                    <a:pt x="65309" y="21386"/>
                  </a:cubicBezTo>
                  <a:cubicBezTo>
                    <a:pt x="65230" y="21570"/>
                    <a:pt x="65151" y="21754"/>
                    <a:pt x="65073" y="21937"/>
                  </a:cubicBezTo>
                  <a:cubicBezTo>
                    <a:pt x="64968" y="22121"/>
                    <a:pt x="64889" y="22305"/>
                    <a:pt x="64810" y="22462"/>
                  </a:cubicBezTo>
                  <a:cubicBezTo>
                    <a:pt x="64705" y="22646"/>
                    <a:pt x="64626" y="22804"/>
                    <a:pt x="64548" y="22961"/>
                  </a:cubicBezTo>
                  <a:cubicBezTo>
                    <a:pt x="64443" y="23119"/>
                    <a:pt x="64364" y="23276"/>
                    <a:pt x="64285" y="23434"/>
                  </a:cubicBezTo>
                  <a:cubicBezTo>
                    <a:pt x="64206" y="23565"/>
                    <a:pt x="64101" y="23696"/>
                    <a:pt x="64023" y="23827"/>
                  </a:cubicBezTo>
                  <a:cubicBezTo>
                    <a:pt x="63944" y="23959"/>
                    <a:pt x="63865" y="24090"/>
                    <a:pt x="63786" y="24195"/>
                  </a:cubicBezTo>
                  <a:cubicBezTo>
                    <a:pt x="63629" y="24431"/>
                    <a:pt x="63498" y="24615"/>
                    <a:pt x="63393" y="24772"/>
                  </a:cubicBezTo>
                  <a:cubicBezTo>
                    <a:pt x="63340" y="24825"/>
                    <a:pt x="63314" y="24877"/>
                    <a:pt x="63261" y="24930"/>
                  </a:cubicBezTo>
                  <a:cubicBezTo>
                    <a:pt x="62448" y="24720"/>
                    <a:pt x="61634" y="24510"/>
                    <a:pt x="60847" y="24352"/>
                  </a:cubicBezTo>
                  <a:cubicBezTo>
                    <a:pt x="60847" y="24300"/>
                    <a:pt x="60847" y="24274"/>
                    <a:pt x="60847" y="24247"/>
                  </a:cubicBezTo>
                  <a:cubicBezTo>
                    <a:pt x="60820" y="24142"/>
                    <a:pt x="60794" y="24011"/>
                    <a:pt x="60794" y="23880"/>
                  </a:cubicBezTo>
                  <a:cubicBezTo>
                    <a:pt x="60768" y="23749"/>
                    <a:pt x="60742" y="23617"/>
                    <a:pt x="60689" y="23460"/>
                  </a:cubicBezTo>
                  <a:cubicBezTo>
                    <a:pt x="60663" y="23302"/>
                    <a:pt x="60637" y="23145"/>
                    <a:pt x="60584" y="22961"/>
                  </a:cubicBezTo>
                  <a:cubicBezTo>
                    <a:pt x="60532" y="22804"/>
                    <a:pt x="60505" y="22620"/>
                    <a:pt x="60453" y="22436"/>
                  </a:cubicBezTo>
                  <a:cubicBezTo>
                    <a:pt x="60400" y="22252"/>
                    <a:pt x="60322" y="22069"/>
                    <a:pt x="60269" y="21885"/>
                  </a:cubicBezTo>
                  <a:cubicBezTo>
                    <a:pt x="60269" y="21859"/>
                    <a:pt x="60269" y="21859"/>
                    <a:pt x="60269" y="21859"/>
                  </a:cubicBezTo>
                  <a:cubicBezTo>
                    <a:pt x="60348" y="21754"/>
                    <a:pt x="60427" y="21649"/>
                    <a:pt x="60505" y="21544"/>
                  </a:cubicBezTo>
                  <a:cubicBezTo>
                    <a:pt x="60663" y="21334"/>
                    <a:pt x="60794" y="21071"/>
                    <a:pt x="60978" y="20809"/>
                  </a:cubicBezTo>
                  <a:cubicBezTo>
                    <a:pt x="61135" y="20546"/>
                    <a:pt x="61293" y="20231"/>
                    <a:pt x="61450" y="19916"/>
                  </a:cubicBezTo>
                  <a:cubicBezTo>
                    <a:pt x="61529" y="19732"/>
                    <a:pt x="61634" y="19575"/>
                    <a:pt x="61713" y="19417"/>
                  </a:cubicBezTo>
                  <a:cubicBezTo>
                    <a:pt x="61792" y="19234"/>
                    <a:pt x="61844" y="19050"/>
                    <a:pt x="61923" y="18866"/>
                  </a:cubicBezTo>
                  <a:cubicBezTo>
                    <a:pt x="62002" y="18682"/>
                    <a:pt x="62107" y="18499"/>
                    <a:pt x="62185" y="18315"/>
                  </a:cubicBezTo>
                  <a:cubicBezTo>
                    <a:pt x="62238" y="18105"/>
                    <a:pt x="62317" y="17921"/>
                    <a:pt x="62395" y="17737"/>
                  </a:cubicBezTo>
                  <a:cubicBezTo>
                    <a:pt x="62527" y="17344"/>
                    <a:pt x="62658" y="16924"/>
                    <a:pt x="62789" y="16530"/>
                  </a:cubicBezTo>
                  <a:lnTo>
                    <a:pt x="62868" y="16215"/>
                  </a:lnTo>
                  <a:lnTo>
                    <a:pt x="62947" y="15900"/>
                  </a:lnTo>
                  <a:cubicBezTo>
                    <a:pt x="62999" y="15690"/>
                    <a:pt x="63051" y="15480"/>
                    <a:pt x="63104" y="15296"/>
                  </a:cubicBezTo>
                  <a:cubicBezTo>
                    <a:pt x="63209" y="14876"/>
                    <a:pt x="63288" y="14456"/>
                    <a:pt x="63366" y="14063"/>
                  </a:cubicBezTo>
                  <a:cubicBezTo>
                    <a:pt x="63419" y="13669"/>
                    <a:pt x="63498" y="13301"/>
                    <a:pt x="63550" y="12934"/>
                  </a:cubicBezTo>
                  <a:cubicBezTo>
                    <a:pt x="63576" y="12750"/>
                    <a:pt x="63603" y="12566"/>
                    <a:pt x="63629" y="12409"/>
                  </a:cubicBezTo>
                  <a:cubicBezTo>
                    <a:pt x="63629" y="12225"/>
                    <a:pt x="63655" y="12068"/>
                    <a:pt x="63681" y="11884"/>
                  </a:cubicBezTo>
                  <a:cubicBezTo>
                    <a:pt x="63708" y="11569"/>
                    <a:pt x="63734" y="11280"/>
                    <a:pt x="63734" y="11018"/>
                  </a:cubicBezTo>
                  <a:cubicBezTo>
                    <a:pt x="63760" y="10755"/>
                    <a:pt x="63786" y="10519"/>
                    <a:pt x="63786" y="10335"/>
                  </a:cubicBezTo>
                  <a:cubicBezTo>
                    <a:pt x="63786" y="10309"/>
                    <a:pt x="63786" y="10283"/>
                    <a:pt x="63786" y="10283"/>
                  </a:cubicBezTo>
                  <a:close/>
                  <a:moveTo>
                    <a:pt x="71084" y="12356"/>
                  </a:moveTo>
                  <a:lnTo>
                    <a:pt x="71084" y="12356"/>
                  </a:lnTo>
                  <a:cubicBezTo>
                    <a:pt x="73735" y="12908"/>
                    <a:pt x="76308" y="13301"/>
                    <a:pt x="78066" y="13590"/>
                  </a:cubicBezTo>
                  <a:lnTo>
                    <a:pt x="76728" y="19391"/>
                  </a:lnTo>
                  <a:lnTo>
                    <a:pt x="71661" y="18735"/>
                  </a:lnTo>
                  <a:lnTo>
                    <a:pt x="71661" y="18735"/>
                  </a:lnTo>
                  <a:lnTo>
                    <a:pt x="76544" y="20231"/>
                  </a:lnTo>
                  <a:lnTo>
                    <a:pt x="76308" y="21202"/>
                  </a:lnTo>
                  <a:lnTo>
                    <a:pt x="72685" y="20546"/>
                  </a:lnTo>
                  <a:lnTo>
                    <a:pt x="76124" y="22016"/>
                  </a:lnTo>
                  <a:lnTo>
                    <a:pt x="74680" y="28290"/>
                  </a:lnTo>
                  <a:cubicBezTo>
                    <a:pt x="72370" y="27607"/>
                    <a:pt x="70270" y="26951"/>
                    <a:pt x="68328" y="26374"/>
                  </a:cubicBezTo>
                  <a:cubicBezTo>
                    <a:pt x="69798" y="24221"/>
                    <a:pt x="70611" y="22069"/>
                    <a:pt x="71031" y="20179"/>
                  </a:cubicBezTo>
                  <a:cubicBezTo>
                    <a:pt x="71346" y="18814"/>
                    <a:pt x="71478" y="17580"/>
                    <a:pt x="71504" y="16556"/>
                  </a:cubicBezTo>
                  <a:cubicBezTo>
                    <a:pt x="71530" y="14666"/>
                    <a:pt x="71294" y="13196"/>
                    <a:pt x="71084" y="12356"/>
                  </a:cubicBezTo>
                  <a:close/>
                  <a:moveTo>
                    <a:pt x="7665" y="12278"/>
                  </a:moveTo>
                  <a:lnTo>
                    <a:pt x="7665" y="12278"/>
                  </a:lnTo>
                  <a:cubicBezTo>
                    <a:pt x="7507" y="13144"/>
                    <a:pt x="7350" y="14614"/>
                    <a:pt x="7507" y="16504"/>
                  </a:cubicBezTo>
                  <a:cubicBezTo>
                    <a:pt x="7586" y="17527"/>
                    <a:pt x="7770" y="18761"/>
                    <a:pt x="8164" y="20074"/>
                  </a:cubicBezTo>
                  <a:cubicBezTo>
                    <a:pt x="8715" y="21937"/>
                    <a:pt x="9660" y="24037"/>
                    <a:pt x="11235" y="26111"/>
                  </a:cubicBezTo>
                  <a:cubicBezTo>
                    <a:pt x="9319" y="26820"/>
                    <a:pt x="7271" y="27607"/>
                    <a:pt x="5014" y="28421"/>
                  </a:cubicBezTo>
                  <a:lnTo>
                    <a:pt x="3203" y="22252"/>
                  </a:lnTo>
                  <a:lnTo>
                    <a:pt x="6563" y="20572"/>
                  </a:lnTo>
                  <a:lnTo>
                    <a:pt x="6563" y="20572"/>
                  </a:lnTo>
                  <a:lnTo>
                    <a:pt x="2966" y="21465"/>
                  </a:lnTo>
                  <a:lnTo>
                    <a:pt x="2678" y="20520"/>
                  </a:lnTo>
                  <a:lnTo>
                    <a:pt x="7455" y="18709"/>
                  </a:lnTo>
                  <a:lnTo>
                    <a:pt x="2441" y="19680"/>
                  </a:lnTo>
                  <a:lnTo>
                    <a:pt x="761" y="13958"/>
                  </a:lnTo>
                  <a:cubicBezTo>
                    <a:pt x="2520" y="13564"/>
                    <a:pt x="5040" y="13013"/>
                    <a:pt x="7665" y="12278"/>
                  </a:cubicBezTo>
                  <a:close/>
                  <a:moveTo>
                    <a:pt x="28815" y="0"/>
                  </a:moveTo>
                  <a:cubicBezTo>
                    <a:pt x="28022" y="0"/>
                    <a:pt x="27149" y="59"/>
                    <a:pt x="26197" y="177"/>
                  </a:cubicBezTo>
                  <a:cubicBezTo>
                    <a:pt x="23415" y="518"/>
                    <a:pt x="21840" y="964"/>
                    <a:pt x="20790" y="1699"/>
                  </a:cubicBezTo>
                  <a:cubicBezTo>
                    <a:pt x="19687" y="2460"/>
                    <a:pt x="19215" y="3510"/>
                    <a:pt x="18611" y="4823"/>
                  </a:cubicBezTo>
                  <a:cubicBezTo>
                    <a:pt x="18401" y="5269"/>
                    <a:pt x="18165" y="5794"/>
                    <a:pt x="17876" y="6371"/>
                  </a:cubicBezTo>
                  <a:cubicBezTo>
                    <a:pt x="17404" y="7316"/>
                    <a:pt x="15802" y="8786"/>
                    <a:pt x="10999" y="10440"/>
                  </a:cubicBezTo>
                  <a:cubicBezTo>
                    <a:pt x="7639" y="11595"/>
                    <a:pt x="3833" y="12461"/>
                    <a:pt x="1286" y="13039"/>
                  </a:cubicBezTo>
                  <a:cubicBezTo>
                    <a:pt x="1050" y="13091"/>
                    <a:pt x="814" y="13144"/>
                    <a:pt x="604" y="13196"/>
                  </a:cubicBezTo>
                  <a:cubicBezTo>
                    <a:pt x="394" y="13249"/>
                    <a:pt x="236" y="13380"/>
                    <a:pt x="131" y="13564"/>
                  </a:cubicBezTo>
                  <a:cubicBezTo>
                    <a:pt x="26" y="13774"/>
                    <a:pt x="0" y="13984"/>
                    <a:pt x="53" y="14194"/>
                  </a:cubicBezTo>
                  <a:lnTo>
                    <a:pt x="4646" y="29865"/>
                  </a:lnTo>
                  <a:cubicBezTo>
                    <a:pt x="4753" y="30206"/>
                    <a:pt x="5050" y="30426"/>
                    <a:pt x="5369" y="30426"/>
                  </a:cubicBezTo>
                  <a:cubicBezTo>
                    <a:pt x="5443" y="30426"/>
                    <a:pt x="5518" y="30414"/>
                    <a:pt x="5591" y="30390"/>
                  </a:cubicBezTo>
                  <a:cubicBezTo>
                    <a:pt x="7219" y="29865"/>
                    <a:pt x="9739" y="28710"/>
                    <a:pt x="12390" y="27502"/>
                  </a:cubicBezTo>
                  <a:cubicBezTo>
                    <a:pt x="14989" y="26321"/>
                    <a:pt x="17666" y="25114"/>
                    <a:pt x="19346" y="24562"/>
                  </a:cubicBezTo>
                  <a:cubicBezTo>
                    <a:pt x="20869" y="24064"/>
                    <a:pt x="23625" y="23775"/>
                    <a:pt x="26538" y="23486"/>
                  </a:cubicBezTo>
                  <a:cubicBezTo>
                    <a:pt x="29872" y="23145"/>
                    <a:pt x="33337" y="22804"/>
                    <a:pt x="35909" y="22042"/>
                  </a:cubicBezTo>
                  <a:cubicBezTo>
                    <a:pt x="37458" y="21596"/>
                    <a:pt x="38534" y="20809"/>
                    <a:pt x="39059" y="19759"/>
                  </a:cubicBezTo>
                  <a:cubicBezTo>
                    <a:pt x="39322" y="19286"/>
                    <a:pt x="39427" y="18787"/>
                    <a:pt x="39453" y="18367"/>
                  </a:cubicBezTo>
                  <a:cubicBezTo>
                    <a:pt x="39558" y="18656"/>
                    <a:pt x="39689" y="18866"/>
                    <a:pt x="39794" y="19050"/>
                  </a:cubicBezTo>
                  <a:cubicBezTo>
                    <a:pt x="39637" y="19654"/>
                    <a:pt x="39532" y="20782"/>
                    <a:pt x="40188" y="21885"/>
                  </a:cubicBezTo>
                  <a:cubicBezTo>
                    <a:pt x="40792" y="22909"/>
                    <a:pt x="41894" y="23591"/>
                    <a:pt x="43469" y="23959"/>
                  </a:cubicBezTo>
                  <a:cubicBezTo>
                    <a:pt x="46068" y="24536"/>
                    <a:pt x="49533" y="24667"/>
                    <a:pt x="52919" y="24772"/>
                  </a:cubicBezTo>
                  <a:cubicBezTo>
                    <a:pt x="55833" y="24877"/>
                    <a:pt x="58589" y="24982"/>
                    <a:pt x="60164" y="25376"/>
                  </a:cubicBezTo>
                  <a:cubicBezTo>
                    <a:pt x="61844" y="25822"/>
                    <a:pt x="64600" y="26846"/>
                    <a:pt x="67251" y="27870"/>
                  </a:cubicBezTo>
                  <a:cubicBezTo>
                    <a:pt x="69981" y="28893"/>
                    <a:pt x="72554" y="29865"/>
                    <a:pt x="74234" y="30285"/>
                  </a:cubicBezTo>
                  <a:cubicBezTo>
                    <a:pt x="74293" y="30300"/>
                    <a:pt x="74351" y="30308"/>
                    <a:pt x="74409" y="30308"/>
                  </a:cubicBezTo>
                  <a:cubicBezTo>
                    <a:pt x="74739" y="30308"/>
                    <a:pt x="75037" y="30065"/>
                    <a:pt x="75126" y="29707"/>
                  </a:cubicBezTo>
                  <a:lnTo>
                    <a:pt x="78801" y="13774"/>
                  </a:lnTo>
                  <a:cubicBezTo>
                    <a:pt x="78854" y="13564"/>
                    <a:pt x="78801" y="13328"/>
                    <a:pt x="78696" y="13144"/>
                  </a:cubicBezTo>
                  <a:cubicBezTo>
                    <a:pt x="78565" y="12960"/>
                    <a:pt x="78381" y="12829"/>
                    <a:pt x="78171" y="12803"/>
                  </a:cubicBezTo>
                  <a:cubicBezTo>
                    <a:pt x="77961" y="12776"/>
                    <a:pt x="77725" y="12724"/>
                    <a:pt x="77489" y="12698"/>
                  </a:cubicBezTo>
                  <a:cubicBezTo>
                    <a:pt x="74943" y="12278"/>
                    <a:pt x="71058" y="11674"/>
                    <a:pt x="67645" y="10729"/>
                  </a:cubicBezTo>
                  <a:cubicBezTo>
                    <a:pt x="62763" y="9390"/>
                    <a:pt x="61083" y="8025"/>
                    <a:pt x="60532" y="7106"/>
                  </a:cubicBezTo>
                  <a:cubicBezTo>
                    <a:pt x="60217" y="6581"/>
                    <a:pt x="59954" y="6056"/>
                    <a:pt x="59718" y="5636"/>
                  </a:cubicBezTo>
                  <a:cubicBezTo>
                    <a:pt x="59035" y="4350"/>
                    <a:pt x="58484" y="3353"/>
                    <a:pt x="57355" y="2644"/>
                  </a:cubicBezTo>
                  <a:cubicBezTo>
                    <a:pt x="56279" y="1988"/>
                    <a:pt x="54678" y="1673"/>
                    <a:pt x="51895" y="1489"/>
                  </a:cubicBezTo>
                  <a:cubicBezTo>
                    <a:pt x="51404" y="1461"/>
                    <a:pt x="50935" y="1447"/>
                    <a:pt x="50487" y="1447"/>
                  </a:cubicBezTo>
                  <a:cubicBezTo>
                    <a:pt x="48396" y="1447"/>
                    <a:pt x="46777" y="1750"/>
                    <a:pt x="45674" y="2355"/>
                  </a:cubicBezTo>
                  <a:cubicBezTo>
                    <a:pt x="45018" y="2696"/>
                    <a:pt x="44677" y="3090"/>
                    <a:pt x="44467" y="3405"/>
                  </a:cubicBezTo>
                  <a:cubicBezTo>
                    <a:pt x="41107" y="4088"/>
                    <a:pt x="40162" y="6135"/>
                    <a:pt x="39899" y="7316"/>
                  </a:cubicBezTo>
                  <a:cubicBezTo>
                    <a:pt x="39742" y="7973"/>
                    <a:pt x="39742" y="8550"/>
                    <a:pt x="39768" y="8891"/>
                  </a:cubicBezTo>
                  <a:cubicBezTo>
                    <a:pt x="39716" y="9023"/>
                    <a:pt x="39663" y="9128"/>
                    <a:pt x="39611" y="9259"/>
                  </a:cubicBezTo>
                  <a:cubicBezTo>
                    <a:pt x="39558" y="8970"/>
                    <a:pt x="39506" y="8681"/>
                    <a:pt x="39401" y="8366"/>
                  </a:cubicBezTo>
                  <a:cubicBezTo>
                    <a:pt x="39243" y="7815"/>
                    <a:pt x="39007" y="7264"/>
                    <a:pt x="38718" y="6765"/>
                  </a:cubicBezTo>
                  <a:cubicBezTo>
                    <a:pt x="38718" y="6424"/>
                    <a:pt x="38692" y="5846"/>
                    <a:pt x="38508" y="5190"/>
                  </a:cubicBezTo>
                  <a:cubicBezTo>
                    <a:pt x="38167" y="4035"/>
                    <a:pt x="37091" y="2066"/>
                    <a:pt x="33705" y="1594"/>
                  </a:cubicBezTo>
                  <a:cubicBezTo>
                    <a:pt x="33495" y="1305"/>
                    <a:pt x="33101" y="938"/>
                    <a:pt x="32445" y="623"/>
                  </a:cubicBezTo>
                  <a:cubicBezTo>
                    <a:pt x="31534" y="210"/>
                    <a:pt x="30319" y="0"/>
                    <a:pt x="28815" y="0"/>
                  </a:cubicBezTo>
                  <a:close/>
                </a:path>
              </a:pathLst>
            </a:custGeom>
            <a:solidFill>
              <a:srgbClr val="426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p:nvPr/>
          </p:nvSpPr>
          <p:spPr>
            <a:xfrm rot="-4500067">
              <a:off x="6507787" y="3241253"/>
              <a:ext cx="202258" cy="180785"/>
            </a:xfrm>
            <a:custGeom>
              <a:rect b="b" l="l" r="r" t="t"/>
              <a:pathLst>
                <a:path extrusionOk="0" h="3755" w="4201">
                  <a:moveTo>
                    <a:pt x="0" y="0"/>
                  </a:moveTo>
                  <a:cubicBezTo>
                    <a:pt x="0" y="0"/>
                    <a:pt x="0" y="105"/>
                    <a:pt x="53" y="263"/>
                  </a:cubicBezTo>
                  <a:cubicBezTo>
                    <a:pt x="79" y="342"/>
                    <a:pt x="105" y="447"/>
                    <a:pt x="132" y="552"/>
                  </a:cubicBezTo>
                  <a:cubicBezTo>
                    <a:pt x="184" y="657"/>
                    <a:pt x="237" y="788"/>
                    <a:pt x="289" y="919"/>
                  </a:cubicBezTo>
                  <a:cubicBezTo>
                    <a:pt x="368" y="1050"/>
                    <a:pt x="420" y="1182"/>
                    <a:pt x="525" y="1313"/>
                  </a:cubicBezTo>
                  <a:cubicBezTo>
                    <a:pt x="552" y="1392"/>
                    <a:pt x="604" y="1444"/>
                    <a:pt x="657" y="1523"/>
                  </a:cubicBezTo>
                  <a:cubicBezTo>
                    <a:pt x="709" y="1602"/>
                    <a:pt x="762" y="1680"/>
                    <a:pt x="814" y="1733"/>
                  </a:cubicBezTo>
                  <a:cubicBezTo>
                    <a:pt x="919" y="1890"/>
                    <a:pt x="1050" y="2022"/>
                    <a:pt x="1155" y="2153"/>
                  </a:cubicBezTo>
                  <a:cubicBezTo>
                    <a:pt x="1287" y="2284"/>
                    <a:pt x="1444" y="2415"/>
                    <a:pt x="1575" y="2547"/>
                  </a:cubicBezTo>
                  <a:cubicBezTo>
                    <a:pt x="1733" y="2652"/>
                    <a:pt x="1864" y="2783"/>
                    <a:pt x="2021" y="2888"/>
                  </a:cubicBezTo>
                  <a:cubicBezTo>
                    <a:pt x="2179" y="2967"/>
                    <a:pt x="2310" y="3072"/>
                    <a:pt x="2468" y="3150"/>
                  </a:cubicBezTo>
                  <a:cubicBezTo>
                    <a:pt x="2625" y="3229"/>
                    <a:pt x="2783" y="3308"/>
                    <a:pt x="2914" y="3387"/>
                  </a:cubicBezTo>
                  <a:cubicBezTo>
                    <a:pt x="3045" y="3439"/>
                    <a:pt x="3203" y="3492"/>
                    <a:pt x="3334" y="3544"/>
                  </a:cubicBezTo>
                  <a:cubicBezTo>
                    <a:pt x="3465" y="3570"/>
                    <a:pt x="3570" y="3623"/>
                    <a:pt x="3675" y="3649"/>
                  </a:cubicBezTo>
                  <a:cubicBezTo>
                    <a:pt x="3780" y="3675"/>
                    <a:pt x="3885" y="3702"/>
                    <a:pt x="3964" y="3702"/>
                  </a:cubicBezTo>
                  <a:cubicBezTo>
                    <a:pt x="4121" y="3754"/>
                    <a:pt x="4200" y="3754"/>
                    <a:pt x="4200" y="3754"/>
                  </a:cubicBezTo>
                  <a:cubicBezTo>
                    <a:pt x="4200" y="3754"/>
                    <a:pt x="4121" y="3702"/>
                    <a:pt x="3990" y="3623"/>
                  </a:cubicBezTo>
                  <a:cubicBezTo>
                    <a:pt x="3911" y="3570"/>
                    <a:pt x="3833" y="3518"/>
                    <a:pt x="3754" y="3465"/>
                  </a:cubicBezTo>
                  <a:cubicBezTo>
                    <a:pt x="3649" y="3439"/>
                    <a:pt x="3544" y="3360"/>
                    <a:pt x="3439" y="3282"/>
                  </a:cubicBezTo>
                  <a:cubicBezTo>
                    <a:pt x="3308" y="3229"/>
                    <a:pt x="3203" y="3150"/>
                    <a:pt x="3071" y="3072"/>
                  </a:cubicBezTo>
                  <a:cubicBezTo>
                    <a:pt x="2940" y="2967"/>
                    <a:pt x="2809" y="2888"/>
                    <a:pt x="2678" y="2783"/>
                  </a:cubicBezTo>
                  <a:cubicBezTo>
                    <a:pt x="2546" y="2704"/>
                    <a:pt x="2415" y="2599"/>
                    <a:pt x="2258" y="2494"/>
                  </a:cubicBezTo>
                  <a:cubicBezTo>
                    <a:pt x="2126" y="2389"/>
                    <a:pt x="1995" y="2284"/>
                    <a:pt x="1864" y="2179"/>
                  </a:cubicBezTo>
                  <a:cubicBezTo>
                    <a:pt x="1733" y="2048"/>
                    <a:pt x="1602" y="1943"/>
                    <a:pt x="1470" y="1812"/>
                  </a:cubicBezTo>
                  <a:cubicBezTo>
                    <a:pt x="1339" y="1707"/>
                    <a:pt x="1208" y="1575"/>
                    <a:pt x="1103" y="1444"/>
                  </a:cubicBezTo>
                  <a:cubicBezTo>
                    <a:pt x="998" y="1339"/>
                    <a:pt x="893" y="1208"/>
                    <a:pt x="788" y="1103"/>
                  </a:cubicBezTo>
                  <a:cubicBezTo>
                    <a:pt x="735" y="1050"/>
                    <a:pt x="683" y="972"/>
                    <a:pt x="630" y="919"/>
                  </a:cubicBezTo>
                  <a:cubicBezTo>
                    <a:pt x="604" y="867"/>
                    <a:pt x="552" y="814"/>
                    <a:pt x="499" y="762"/>
                  </a:cubicBezTo>
                  <a:cubicBezTo>
                    <a:pt x="420" y="657"/>
                    <a:pt x="342" y="552"/>
                    <a:pt x="289" y="473"/>
                  </a:cubicBezTo>
                  <a:cubicBezTo>
                    <a:pt x="237" y="368"/>
                    <a:pt x="184" y="289"/>
                    <a:pt x="132" y="237"/>
                  </a:cubicBezTo>
                  <a:cubicBezTo>
                    <a:pt x="53" y="79"/>
                    <a:pt x="0" y="0"/>
                    <a:pt x="0"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rot="-4500067">
              <a:off x="6728889" y="3429422"/>
              <a:ext cx="65766" cy="328640"/>
            </a:xfrm>
            <a:custGeom>
              <a:rect b="b" l="l" r="r" t="t"/>
              <a:pathLst>
                <a:path extrusionOk="0" h="6826" w="1366">
                  <a:moveTo>
                    <a:pt x="53" y="0"/>
                  </a:moveTo>
                  <a:cubicBezTo>
                    <a:pt x="53" y="0"/>
                    <a:pt x="53" y="105"/>
                    <a:pt x="27" y="289"/>
                  </a:cubicBezTo>
                  <a:cubicBezTo>
                    <a:pt x="27" y="499"/>
                    <a:pt x="1" y="762"/>
                    <a:pt x="1" y="1103"/>
                  </a:cubicBezTo>
                  <a:cubicBezTo>
                    <a:pt x="1" y="1260"/>
                    <a:pt x="1" y="1444"/>
                    <a:pt x="27" y="1628"/>
                  </a:cubicBezTo>
                  <a:cubicBezTo>
                    <a:pt x="27" y="1838"/>
                    <a:pt x="27" y="2022"/>
                    <a:pt x="53" y="2232"/>
                  </a:cubicBezTo>
                  <a:cubicBezTo>
                    <a:pt x="79" y="2652"/>
                    <a:pt x="158" y="3072"/>
                    <a:pt x="237" y="3518"/>
                  </a:cubicBezTo>
                  <a:cubicBezTo>
                    <a:pt x="263" y="3728"/>
                    <a:pt x="316" y="3964"/>
                    <a:pt x="368" y="4174"/>
                  </a:cubicBezTo>
                  <a:cubicBezTo>
                    <a:pt x="394" y="4384"/>
                    <a:pt x="447" y="4594"/>
                    <a:pt x="526" y="4778"/>
                  </a:cubicBezTo>
                  <a:cubicBezTo>
                    <a:pt x="578" y="4988"/>
                    <a:pt x="631" y="5171"/>
                    <a:pt x="683" y="5355"/>
                  </a:cubicBezTo>
                  <a:cubicBezTo>
                    <a:pt x="762" y="5539"/>
                    <a:pt x="814" y="5696"/>
                    <a:pt x="893" y="5854"/>
                  </a:cubicBezTo>
                  <a:cubicBezTo>
                    <a:pt x="946" y="6011"/>
                    <a:pt x="998" y="6143"/>
                    <a:pt x="1051" y="6274"/>
                  </a:cubicBezTo>
                  <a:cubicBezTo>
                    <a:pt x="1103" y="6379"/>
                    <a:pt x="1182" y="6484"/>
                    <a:pt x="1208" y="6563"/>
                  </a:cubicBezTo>
                  <a:cubicBezTo>
                    <a:pt x="1313" y="6746"/>
                    <a:pt x="1366" y="6825"/>
                    <a:pt x="1366" y="6825"/>
                  </a:cubicBezTo>
                  <a:cubicBezTo>
                    <a:pt x="1366" y="6825"/>
                    <a:pt x="1339" y="6720"/>
                    <a:pt x="1287" y="6536"/>
                  </a:cubicBezTo>
                  <a:cubicBezTo>
                    <a:pt x="1287" y="6431"/>
                    <a:pt x="1261" y="6326"/>
                    <a:pt x="1208" y="6195"/>
                  </a:cubicBezTo>
                  <a:cubicBezTo>
                    <a:pt x="1182" y="6064"/>
                    <a:pt x="1156" y="5933"/>
                    <a:pt x="1129" y="5775"/>
                  </a:cubicBezTo>
                  <a:cubicBezTo>
                    <a:pt x="1077" y="5618"/>
                    <a:pt x="1051" y="5434"/>
                    <a:pt x="1024" y="5250"/>
                  </a:cubicBezTo>
                  <a:cubicBezTo>
                    <a:pt x="972" y="5066"/>
                    <a:pt x="946" y="4883"/>
                    <a:pt x="893" y="4673"/>
                  </a:cubicBezTo>
                  <a:cubicBezTo>
                    <a:pt x="867" y="4489"/>
                    <a:pt x="814" y="4279"/>
                    <a:pt x="788" y="4069"/>
                  </a:cubicBezTo>
                  <a:cubicBezTo>
                    <a:pt x="736" y="3859"/>
                    <a:pt x="709" y="3649"/>
                    <a:pt x="657" y="3439"/>
                  </a:cubicBezTo>
                  <a:cubicBezTo>
                    <a:pt x="631" y="3229"/>
                    <a:pt x="604" y="2993"/>
                    <a:pt x="552" y="2783"/>
                  </a:cubicBezTo>
                  <a:cubicBezTo>
                    <a:pt x="526" y="2573"/>
                    <a:pt x="473" y="2363"/>
                    <a:pt x="447" y="2179"/>
                  </a:cubicBezTo>
                  <a:cubicBezTo>
                    <a:pt x="368" y="1785"/>
                    <a:pt x="316" y="1392"/>
                    <a:pt x="263" y="1077"/>
                  </a:cubicBezTo>
                  <a:cubicBezTo>
                    <a:pt x="211" y="762"/>
                    <a:pt x="158" y="473"/>
                    <a:pt x="132" y="289"/>
                  </a:cubicBezTo>
                  <a:cubicBezTo>
                    <a:pt x="79" y="105"/>
                    <a:pt x="53" y="0"/>
                    <a:pt x="5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
            <p:cNvSpPr/>
            <p:nvPr/>
          </p:nvSpPr>
          <p:spPr>
            <a:xfrm rot="-4500067">
              <a:off x="7169826" y="3130354"/>
              <a:ext cx="69522" cy="199755"/>
            </a:xfrm>
            <a:custGeom>
              <a:rect b="b" l="l" r="r" t="t"/>
              <a:pathLst>
                <a:path extrusionOk="0" h="4149" w="1444">
                  <a:moveTo>
                    <a:pt x="1444" y="1"/>
                  </a:moveTo>
                  <a:cubicBezTo>
                    <a:pt x="1444" y="1"/>
                    <a:pt x="1391" y="53"/>
                    <a:pt x="1313" y="132"/>
                  </a:cubicBezTo>
                  <a:cubicBezTo>
                    <a:pt x="1234" y="237"/>
                    <a:pt x="1129" y="368"/>
                    <a:pt x="998" y="526"/>
                  </a:cubicBezTo>
                  <a:cubicBezTo>
                    <a:pt x="893" y="710"/>
                    <a:pt x="761" y="920"/>
                    <a:pt x="656" y="1156"/>
                  </a:cubicBezTo>
                  <a:cubicBezTo>
                    <a:pt x="578" y="1287"/>
                    <a:pt x="525" y="1392"/>
                    <a:pt x="473" y="1523"/>
                  </a:cubicBezTo>
                  <a:cubicBezTo>
                    <a:pt x="420" y="1655"/>
                    <a:pt x="368" y="1786"/>
                    <a:pt x="341" y="1917"/>
                  </a:cubicBezTo>
                  <a:cubicBezTo>
                    <a:pt x="289" y="2048"/>
                    <a:pt x="236" y="2180"/>
                    <a:pt x="210" y="2311"/>
                  </a:cubicBezTo>
                  <a:cubicBezTo>
                    <a:pt x="184" y="2468"/>
                    <a:pt x="131" y="2600"/>
                    <a:pt x="105" y="2731"/>
                  </a:cubicBezTo>
                  <a:cubicBezTo>
                    <a:pt x="79" y="2862"/>
                    <a:pt x="79" y="2967"/>
                    <a:pt x="53" y="3098"/>
                  </a:cubicBezTo>
                  <a:cubicBezTo>
                    <a:pt x="26" y="3230"/>
                    <a:pt x="26" y="3335"/>
                    <a:pt x="26" y="3440"/>
                  </a:cubicBezTo>
                  <a:cubicBezTo>
                    <a:pt x="0" y="3650"/>
                    <a:pt x="0" y="3833"/>
                    <a:pt x="0" y="3965"/>
                  </a:cubicBezTo>
                  <a:cubicBezTo>
                    <a:pt x="0" y="4070"/>
                    <a:pt x="0" y="4148"/>
                    <a:pt x="0" y="4148"/>
                  </a:cubicBezTo>
                  <a:cubicBezTo>
                    <a:pt x="0" y="4148"/>
                    <a:pt x="53" y="4096"/>
                    <a:pt x="79" y="3965"/>
                  </a:cubicBezTo>
                  <a:cubicBezTo>
                    <a:pt x="105" y="3912"/>
                    <a:pt x="131" y="3833"/>
                    <a:pt x="158" y="3755"/>
                  </a:cubicBezTo>
                  <a:cubicBezTo>
                    <a:pt x="184" y="3676"/>
                    <a:pt x="236" y="3597"/>
                    <a:pt x="263" y="3492"/>
                  </a:cubicBezTo>
                  <a:cubicBezTo>
                    <a:pt x="289" y="3413"/>
                    <a:pt x="341" y="3308"/>
                    <a:pt x="368" y="3177"/>
                  </a:cubicBezTo>
                  <a:cubicBezTo>
                    <a:pt x="420" y="3072"/>
                    <a:pt x="446" y="2967"/>
                    <a:pt x="499" y="2836"/>
                  </a:cubicBezTo>
                  <a:cubicBezTo>
                    <a:pt x="525" y="2705"/>
                    <a:pt x="578" y="2600"/>
                    <a:pt x="630" y="2468"/>
                  </a:cubicBezTo>
                  <a:cubicBezTo>
                    <a:pt x="656" y="2337"/>
                    <a:pt x="709" y="2206"/>
                    <a:pt x="761" y="2075"/>
                  </a:cubicBezTo>
                  <a:cubicBezTo>
                    <a:pt x="919" y="1576"/>
                    <a:pt x="1103" y="1051"/>
                    <a:pt x="1234" y="657"/>
                  </a:cubicBezTo>
                  <a:cubicBezTo>
                    <a:pt x="1286" y="473"/>
                    <a:pt x="1339" y="290"/>
                    <a:pt x="1391" y="185"/>
                  </a:cubicBezTo>
                  <a:cubicBezTo>
                    <a:pt x="1418" y="80"/>
                    <a:pt x="1444" y="1"/>
                    <a:pt x="1444"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
            <p:cNvSpPr/>
            <p:nvPr/>
          </p:nvSpPr>
          <p:spPr>
            <a:xfrm rot="-4500067">
              <a:off x="7079849" y="2527802"/>
              <a:ext cx="39190" cy="163068"/>
            </a:xfrm>
            <a:custGeom>
              <a:rect b="b" l="l" r="r" t="t"/>
              <a:pathLst>
                <a:path extrusionOk="0" h="3387" w="814">
                  <a:moveTo>
                    <a:pt x="158" y="1"/>
                  </a:moveTo>
                  <a:cubicBezTo>
                    <a:pt x="158" y="1"/>
                    <a:pt x="184" y="53"/>
                    <a:pt x="210" y="158"/>
                  </a:cubicBezTo>
                  <a:cubicBezTo>
                    <a:pt x="210" y="263"/>
                    <a:pt x="236" y="395"/>
                    <a:pt x="263" y="552"/>
                  </a:cubicBezTo>
                  <a:cubicBezTo>
                    <a:pt x="289" y="657"/>
                    <a:pt x="289" y="736"/>
                    <a:pt x="315" y="815"/>
                  </a:cubicBezTo>
                  <a:cubicBezTo>
                    <a:pt x="315" y="920"/>
                    <a:pt x="315" y="1025"/>
                    <a:pt x="341" y="1103"/>
                  </a:cubicBezTo>
                  <a:cubicBezTo>
                    <a:pt x="341" y="1208"/>
                    <a:pt x="368" y="1313"/>
                    <a:pt x="368" y="1418"/>
                  </a:cubicBezTo>
                  <a:cubicBezTo>
                    <a:pt x="368" y="1523"/>
                    <a:pt x="368" y="1628"/>
                    <a:pt x="368" y="1733"/>
                  </a:cubicBezTo>
                  <a:cubicBezTo>
                    <a:pt x="341" y="1759"/>
                    <a:pt x="368" y="1812"/>
                    <a:pt x="341" y="1864"/>
                  </a:cubicBezTo>
                  <a:cubicBezTo>
                    <a:pt x="341" y="1917"/>
                    <a:pt x="341" y="1969"/>
                    <a:pt x="341" y="2022"/>
                  </a:cubicBezTo>
                  <a:cubicBezTo>
                    <a:pt x="341" y="2127"/>
                    <a:pt x="315" y="2232"/>
                    <a:pt x="289" y="2311"/>
                  </a:cubicBezTo>
                  <a:cubicBezTo>
                    <a:pt x="289" y="2416"/>
                    <a:pt x="263" y="2521"/>
                    <a:pt x="236" y="2599"/>
                  </a:cubicBezTo>
                  <a:cubicBezTo>
                    <a:pt x="210" y="2678"/>
                    <a:pt x="184" y="2757"/>
                    <a:pt x="158" y="2836"/>
                  </a:cubicBezTo>
                  <a:cubicBezTo>
                    <a:pt x="131" y="2914"/>
                    <a:pt x="131" y="2993"/>
                    <a:pt x="105" y="3072"/>
                  </a:cubicBezTo>
                  <a:cubicBezTo>
                    <a:pt x="79" y="3124"/>
                    <a:pt x="53" y="3177"/>
                    <a:pt x="26" y="3229"/>
                  </a:cubicBezTo>
                  <a:cubicBezTo>
                    <a:pt x="0" y="3334"/>
                    <a:pt x="0" y="3387"/>
                    <a:pt x="0" y="3387"/>
                  </a:cubicBezTo>
                  <a:cubicBezTo>
                    <a:pt x="0" y="3387"/>
                    <a:pt x="26" y="3361"/>
                    <a:pt x="105" y="3282"/>
                  </a:cubicBezTo>
                  <a:cubicBezTo>
                    <a:pt x="158" y="3256"/>
                    <a:pt x="184" y="3203"/>
                    <a:pt x="236" y="3151"/>
                  </a:cubicBezTo>
                  <a:cubicBezTo>
                    <a:pt x="289" y="3124"/>
                    <a:pt x="341" y="3046"/>
                    <a:pt x="394" y="2967"/>
                  </a:cubicBezTo>
                  <a:cubicBezTo>
                    <a:pt x="446" y="2914"/>
                    <a:pt x="499" y="2836"/>
                    <a:pt x="551" y="2731"/>
                  </a:cubicBezTo>
                  <a:cubicBezTo>
                    <a:pt x="578" y="2652"/>
                    <a:pt x="656" y="2547"/>
                    <a:pt x="683" y="2442"/>
                  </a:cubicBezTo>
                  <a:cubicBezTo>
                    <a:pt x="709" y="2337"/>
                    <a:pt x="761" y="2232"/>
                    <a:pt x="761" y="2101"/>
                  </a:cubicBezTo>
                  <a:cubicBezTo>
                    <a:pt x="761" y="2048"/>
                    <a:pt x="788" y="1969"/>
                    <a:pt x="788" y="1917"/>
                  </a:cubicBezTo>
                  <a:cubicBezTo>
                    <a:pt x="788" y="1864"/>
                    <a:pt x="788" y="1812"/>
                    <a:pt x="814" y="1733"/>
                  </a:cubicBezTo>
                  <a:cubicBezTo>
                    <a:pt x="814" y="1628"/>
                    <a:pt x="788" y="1497"/>
                    <a:pt x="788" y="1366"/>
                  </a:cubicBezTo>
                  <a:cubicBezTo>
                    <a:pt x="788" y="1261"/>
                    <a:pt x="761" y="1156"/>
                    <a:pt x="735" y="1025"/>
                  </a:cubicBezTo>
                  <a:cubicBezTo>
                    <a:pt x="709" y="920"/>
                    <a:pt x="683" y="815"/>
                    <a:pt x="630" y="736"/>
                  </a:cubicBezTo>
                  <a:cubicBezTo>
                    <a:pt x="604" y="631"/>
                    <a:pt x="551" y="552"/>
                    <a:pt x="499" y="473"/>
                  </a:cubicBezTo>
                  <a:cubicBezTo>
                    <a:pt x="473" y="395"/>
                    <a:pt x="420" y="316"/>
                    <a:pt x="394" y="263"/>
                  </a:cubicBezTo>
                  <a:cubicBezTo>
                    <a:pt x="341" y="211"/>
                    <a:pt x="315" y="158"/>
                    <a:pt x="289" y="132"/>
                  </a:cubicBezTo>
                  <a:cubicBezTo>
                    <a:pt x="210" y="53"/>
                    <a:pt x="158" y="1"/>
                    <a:pt x="158"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
            <p:cNvSpPr/>
            <p:nvPr/>
          </p:nvSpPr>
          <p:spPr>
            <a:xfrm rot="-4500067">
              <a:off x="6854769" y="2468412"/>
              <a:ext cx="39238" cy="179534"/>
            </a:xfrm>
            <a:custGeom>
              <a:rect b="b" l="l" r="r" t="t"/>
              <a:pathLst>
                <a:path extrusionOk="0" h="3729" w="815">
                  <a:moveTo>
                    <a:pt x="0" y="1"/>
                  </a:moveTo>
                  <a:cubicBezTo>
                    <a:pt x="0" y="1"/>
                    <a:pt x="53" y="237"/>
                    <a:pt x="105" y="604"/>
                  </a:cubicBezTo>
                  <a:cubicBezTo>
                    <a:pt x="132" y="683"/>
                    <a:pt x="158" y="788"/>
                    <a:pt x="158" y="893"/>
                  </a:cubicBezTo>
                  <a:cubicBezTo>
                    <a:pt x="184" y="972"/>
                    <a:pt x="210" y="1077"/>
                    <a:pt x="237" y="1182"/>
                  </a:cubicBezTo>
                  <a:cubicBezTo>
                    <a:pt x="237" y="1313"/>
                    <a:pt x="263" y="1418"/>
                    <a:pt x="289" y="1523"/>
                  </a:cubicBezTo>
                  <a:cubicBezTo>
                    <a:pt x="289" y="1628"/>
                    <a:pt x="315" y="1759"/>
                    <a:pt x="315" y="1864"/>
                  </a:cubicBezTo>
                  <a:cubicBezTo>
                    <a:pt x="342" y="1969"/>
                    <a:pt x="342" y="2101"/>
                    <a:pt x="342" y="2206"/>
                  </a:cubicBezTo>
                  <a:cubicBezTo>
                    <a:pt x="342" y="2258"/>
                    <a:pt x="342" y="2311"/>
                    <a:pt x="368" y="2363"/>
                  </a:cubicBezTo>
                  <a:cubicBezTo>
                    <a:pt x="368" y="2416"/>
                    <a:pt x="368" y="2468"/>
                    <a:pt x="368" y="2521"/>
                  </a:cubicBezTo>
                  <a:cubicBezTo>
                    <a:pt x="368" y="2573"/>
                    <a:pt x="368" y="2626"/>
                    <a:pt x="368" y="2678"/>
                  </a:cubicBezTo>
                  <a:cubicBezTo>
                    <a:pt x="368" y="2731"/>
                    <a:pt x="368" y="2783"/>
                    <a:pt x="368" y="2836"/>
                  </a:cubicBezTo>
                  <a:cubicBezTo>
                    <a:pt x="368" y="2941"/>
                    <a:pt x="368" y="3046"/>
                    <a:pt x="342" y="3124"/>
                  </a:cubicBezTo>
                  <a:cubicBezTo>
                    <a:pt x="342" y="3203"/>
                    <a:pt x="342" y="3308"/>
                    <a:pt x="342" y="3361"/>
                  </a:cubicBezTo>
                  <a:cubicBezTo>
                    <a:pt x="342" y="3439"/>
                    <a:pt x="342" y="3518"/>
                    <a:pt x="315" y="3571"/>
                  </a:cubicBezTo>
                  <a:cubicBezTo>
                    <a:pt x="315" y="3676"/>
                    <a:pt x="315" y="3728"/>
                    <a:pt x="315" y="3728"/>
                  </a:cubicBezTo>
                  <a:cubicBezTo>
                    <a:pt x="315" y="3728"/>
                    <a:pt x="342" y="3676"/>
                    <a:pt x="420" y="3597"/>
                  </a:cubicBezTo>
                  <a:cubicBezTo>
                    <a:pt x="447" y="3544"/>
                    <a:pt x="473" y="3492"/>
                    <a:pt x="525" y="3413"/>
                  </a:cubicBezTo>
                  <a:cubicBezTo>
                    <a:pt x="552" y="3361"/>
                    <a:pt x="578" y="3282"/>
                    <a:pt x="630" y="3203"/>
                  </a:cubicBezTo>
                  <a:cubicBezTo>
                    <a:pt x="630" y="3151"/>
                    <a:pt x="657" y="3098"/>
                    <a:pt x="683" y="3046"/>
                  </a:cubicBezTo>
                  <a:cubicBezTo>
                    <a:pt x="683" y="2993"/>
                    <a:pt x="709" y="2941"/>
                    <a:pt x="709" y="2888"/>
                  </a:cubicBezTo>
                  <a:cubicBezTo>
                    <a:pt x="735" y="2836"/>
                    <a:pt x="735" y="2783"/>
                    <a:pt x="762" y="2731"/>
                  </a:cubicBezTo>
                  <a:cubicBezTo>
                    <a:pt x="762" y="2678"/>
                    <a:pt x="762" y="2626"/>
                    <a:pt x="788" y="2547"/>
                  </a:cubicBezTo>
                  <a:cubicBezTo>
                    <a:pt x="788" y="2442"/>
                    <a:pt x="814" y="2311"/>
                    <a:pt x="814" y="2179"/>
                  </a:cubicBezTo>
                  <a:cubicBezTo>
                    <a:pt x="814" y="2074"/>
                    <a:pt x="788" y="1943"/>
                    <a:pt x="788" y="1812"/>
                  </a:cubicBezTo>
                  <a:cubicBezTo>
                    <a:pt x="788" y="1681"/>
                    <a:pt x="762" y="1549"/>
                    <a:pt x="735" y="1444"/>
                  </a:cubicBezTo>
                  <a:cubicBezTo>
                    <a:pt x="709" y="1313"/>
                    <a:pt x="657" y="1182"/>
                    <a:pt x="630" y="1077"/>
                  </a:cubicBezTo>
                  <a:cubicBezTo>
                    <a:pt x="578" y="972"/>
                    <a:pt x="552" y="867"/>
                    <a:pt x="499" y="762"/>
                  </a:cubicBezTo>
                  <a:cubicBezTo>
                    <a:pt x="473" y="657"/>
                    <a:pt x="420" y="578"/>
                    <a:pt x="368" y="499"/>
                  </a:cubicBezTo>
                  <a:cubicBezTo>
                    <a:pt x="289" y="342"/>
                    <a:pt x="184" y="211"/>
                    <a:pt x="105" y="132"/>
                  </a:cubicBezTo>
                  <a:cubicBezTo>
                    <a:pt x="53" y="53"/>
                    <a:pt x="0" y="1"/>
                    <a:pt x="0"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p:nvPr/>
          </p:nvSpPr>
          <p:spPr>
            <a:xfrm rot="-4500067">
              <a:off x="6936777" y="3194991"/>
              <a:ext cx="208565" cy="412027"/>
            </a:xfrm>
            <a:custGeom>
              <a:rect b="b" l="l" r="r" t="t"/>
              <a:pathLst>
                <a:path extrusionOk="0" h="8558" w="4332">
                  <a:moveTo>
                    <a:pt x="4332" y="1"/>
                  </a:moveTo>
                  <a:lnTo>
                    <a:pt x="4332" y="1"/>
                  </a:lnTo>
                  <a:cubicBezTo>
                    <a:pt x="4332" y="1"/>
                    <a:pt x="4227" y="79"/>
                    <a:pt x="4043" y="289"/>
                  </a:cubicBezTo>
                  <a:cubicBezTo>
                    <a:pt x="3964" y="368"/>
                    <a:pt x="3833" y="499"/>
                    <a:pt x="3728" y="631"/>
                  </a:cubicBezTo>
                  <a:cubicBezTo>
                    <a:pt x="3597" y="788"/>
                    <a:pt x="3465" y="946"/>
                    <a:pt x="3334" y="1103"/>
                  </a:cubicBezTo>
                  <a:cubicBezTo>
                    <a:pt x="3203" y="1287"/>
                    <a:pt x="3045" y="1497"/>
                    <a:pt x="2888" y="1707"/>
                  </a:cubicBezTo>
                  <a:cubicBezTo>
                    <a:pt x="2757" y="1917"/>
                    <a:pt x="2599" y="2127"/>
                    <a:pt x="2442" y="2389"/>
                  </a:cubicBezTo>
                  <a:cubicBezTo>
                    <a:pt x="2363" y="2494"/>
                    <a:pt x="2284" y="2625"/>
                    <a:pt x="2205" y="2757"/>
                  </a:cubicBezTo>
                  <a:cubicBezTo>
                    <a:pt x="2127" y="2862"/>
                    <a:pt x="2048" y="2993"/>
                    <a:pt x="1995" y="3124"/>
                  </a:cubicBezTo>
                  <a:cubicBezTo>
                    <a:pt x="1838" y="3387"/>
                    <a:pt x="1680" y="3649"/>
                    <a:pt x="1549" y="3938"/>
                  </a:cubicBezTo>
                  <a:cubicBezTo>
                    <a:pt x="1470" y="4069"/>
                    <a:pt x="1418" y="4200"/>
                    <a:pt x="1339" y="4332"/>
                  </a:cubicBezTo>
                  <a:cubicBezTo>
                    <a:pt x="1287" y="4463"/>
                    <a:pt x="1208" y="4620"/>
                    <a:pt x="1155" y="4752"/>
                  </a:cubicBezTo>
                  <a:cubicBezTo>
                    <a:pt x="1024" y="5014"/>
                    <a:pt x="919" y="5303"/>
                    <a:pt x="814" y="5565"/>
                  </a:cubicBezTo>
                  <a:cubicBezTo>
                    <a:pt x="709" y="5828"/>
                    <a:pt x="604" y="6090"/>
                    <a:pt x="526" y="6353"/>
                  </a:cubicBezTo>
                  <a:cubicBezTo>
                    <a:pt x="499" y="6484"/>
                    <a:pt x="447" y="6589"/>
                    <a:pt x="421" y="6720"/>
                  </a:cubicBezTo>
                  <a:cubicBezTo>
                    <a:pt x="394" y="6825"/>
                    <a:pt x="342" y="6957"/>
                    <a:pt x="316" y="7062"/>
                  </a:cubicBezTo>
                  <a:cubicBezTo>
                    <a:pt x="263" y="7272"/>
                    <a:pt x="211" y="7482"/>
                    <a:pt x="158" y="7665"/>
                  </a:cubicBezTo>
                  <a:cubicBezTo>
                    <a:pt x="132" y="7849"/>
                    <a:pt x="106" y="8007"/>
                    <a:pt x="79" y="8138"/>
                  </a:cubicBezTo>
                  <a:cubicBezTo>
                    <a:pt x="27" y="8427"/>
                    <a:pt x="1" y="8558"/>
                    <a:pt x="1" y="8558"/>
                  </a:cubicBezTo>
                  <a:cubicBezTo>
                    <a:pt x="1" y="8558"/>
                    <a:pt x="53" y="8427"/>
                    <a:pt x="158" y="8164"/>
                  </a:cubicBezTo>
                  <a:cubicBezTo>
                    <a:pt x="211" y="8059"/>
                    <a:pt x="263" y="7902"/>
                    <a:pt x="342" y="7718"/>
                  </a:cubicBezTo>
                  <a:cubicBezTo>
                    <a:pt x="394" y="7560"/>
                    <a:pt x="473" y="7377"/>
                    <a:pt x="552" y="7140"/>
                  </a:cubicBezTo>
                  <a:cubicBezTo>
                    <a:pt x="631" y="6930"/>
                    <a:pt x="736" y="6720"/>
                    <a:pt x="841" y="6484"/>
                  </a:cubicBezTo>
                  <a:cubicBezTo>
                    <a:pt x="946" y="6248"/>
                    <a:pt x="1050" y="5985"/>
                    <a:pt x="1182" y="5749"/>
                  </a:cubicBezTo>
                  <a:cubicBezTo>
                    <a:pt x="1234" y="5618"/>
                    <a:pt x="1287" y="5487"/>
                    <a:pt x="1339" y="5355"/>
                  </a:cubicBezTo>
                  <a:cubicBezTo>
                    <a:pt x="1418" y="5224"/>
                    <a:pt x="1470" y="5093"/>
                    <a:pt x="1549" y="4962"/>
                  </a:cubicBezTo>
                  <a:cubicBezTo>
                    <a:pt x="1602" y="4830"/>
                    <a:pt x="1680" y="4673"/>
                    <a:pt x="1733" y="4542"/>
                  </a:cubicBezTo>
                  <a:cubicBezTo>
                    <a:pt x="1812" y="4410"/>
                    <a:pt x="1864" y="4279"/>
                    <a:pt x="1943" y="4148"/>
                  </a:cubicBezTo>
                  <a:cubicBezTo>
                    <a:pt x="2074" y="3885"/>
                    <a:pt x="2205" y="3623"/>
                    <a:pt x="2363" y="3360"/>
                  </a:cubicBezTo>
                  <a:cubicBezTo>
                    <a:pt x="2494" y="3098"/>
                    <a:pt x="2625" y="2835"/>
                    <a:pt x="2757" y="2599"/>
                  </a:cubicBezTo>
                  <a:cubicBezTo>
                    <a:pt x="2914" y="2363"/>
                    <a:pt x="3045" y="2127"/>
                    <a:pt x="3177" y="1890"/>
                  </a:cubicBezTo>
                  <a:cubicBezTo>
                    <a:pt x="3308" y="1680"/>
                    <a:pt x="3439" y="1470"/>
                    <a:pt x="3544" y="1260"/>
                  </a:cubicBezTo>
                  <a:cubicBezTo>
                    <a:pt x="3780" y="893"/>
                    <a:pt x="3964" y="578"/>
                    <a:pt x="4122" y="342"/>
                  </a:cubicBezTo>
                  <a:cubicBezTo>
                    <a:pt x="4253" y="106"/>
                    <a:pt x="4332" y="1"/>
                    <a:pt x="4332"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
            <p:cNvSpPr/>
            <p:nvPr/>
          </p:nvSpPr>
          <p:spPr>
            <a:xfrm rot="-4500067">
              <a:off x="7007579" y="1571529"/>
              <a:ext cx="190896" cy="193400"/>
            </a:xfrm>
            <a:custGeom>
              <a:rect b="b" l="l" r="r" t="t"/>
              <a:pathLst>
                <a:path extrusionOk="0" h="4017" w="3965">
                  <a:moveTo>
                    <a:pt x="3965" y="0"/>
                  </a:moveTo>
                  <a:lnTo>
                    <a:pt x="3965" y="0"/>
                  </a:lnTo>
                  <a:cubicBezTo>
                    <a:pt x="3965" y="0"/>
                    <a:pt x="3938" y="105"/>
                    <a:pt x="3860" y="237"/>
                  </a:cubicBezTo>
                  <a:cubicBezTo>
                    <a:pt x="3807" y="315"/>
                    <a:pt x="3755" y="394"/>
                    <a:pt x="3702" y="473"/>
                  </a:cubicBezTo>
                  <a:cubicBezTo>
                    <a:pt x="3650" y="578"/>
                    <a:pt x="3571" y="683"/>
                    <a:pt x="3492" y="788"/>
                  </a:cubicBezTo>
                  <a:cubicBezTo>
                    <a:pt x="3466" y="867"/>
                    <a:pt x="3413" y="919"/>
                    <a:pt x="3387" y="972"/>
                  </a:cubicBezTo>
                  <a:cubicBezTo>
                    <a:pt x="3335" y="1024"/>
                    <a:pt x="3308" y="1103"/>
                    <a:pt x="3256" y="1155"/>
                  </a:cubicBezTo>
                  <a:cubicBezTo>
                    <a:pt x="3151" y="1287"/>
                    <a:pt x="3072" y="1392"/>
                    <a:pt x="2941" y="1523"/>
                  </a:cubicBezTo>
                  <a:cubicBezTo>
                    <a:pt x="2836" y="1654"/>
                    <a:pt x="2731" y="1785"/>
                    <a:pt x="2626" y="1917"/>
                  </a:cubicBezTo>
                  <a:cubicBezTo>
                    <a:pt x="2495" y="2048"/>
                    <a:pt x="2363" y="2153"/>
                    <a:pt x="2232" y="2284"/>
                  </a:cubicBezTo>
                  <a:cubicBezTo>
                    <a:pt x="2127" y="2415"/>
                    <a:pt x="1996" y="2520"/>
                    <a:pt x="1865" y="2652"/>
                  </a:cubicBezTo>
                  <a:cubicBezTo>
                    <a:pt x="1733" y="2757"/>
                    <a:pt x="1602" y="2862"/>
                    <a:pt x="1471" y="2967"/>
                  </a:cubicBezTo>
                  <a:cubicBezTo>
                    <a:pt x="1340" y="3072"/>
                    <a:pt x="1208" y="3150"/>
                    <a:pt x="1077" y="3255"/>
                  </a:cubicBezTo>
                  <a:cubicBezTo>
                    <a:pt x="972" y="3334"/>
                    <a:pt x="841" y="3439"/>
                    <a:pt x="736" y="3518"/>
                  </a:cubicBezTo>
                  <a:cubicBezTo>
                    <a:pt x="631" y="3570"/>
                    <a:pt x="526" y="3649"/>
                    <a:pt x="447" y="3728"/>
                  </a:cubicBezTo>
                  <a:cubicBezTo>
                    <a:pt x="342" y="3780"/>
                    <a:pt x="263" y="3833"/>
                    <a:pt x="211" y="3885"/>
                  </a:cubicBezTo>
                  <a:cubicBezTo>
                    <a:pt x="80" y="3964"/>
                    <a:pt x="1" y="4017"/>
                    <a:pt x="1" y="4017"/>
                  </a:cubicBezTo>
                  <a:cubicBezTo>
                    <a:pt x="1" y="4017"/>
                    <a:pt x="80" y="4017"/>
                    <a:pt x="237" y="3964"/>
                  </a:cubicBezTo>
                  <a:cubicBezTo>
                    <a:pt x="316" y="3938"/>
                    <a:pt x="395" y="3912"/>
                    <a:pt x="500" y="3885"/>
                  </a:cubicBezTo>
                  <a:cubicBezTo>
                    <a:pt x="605" y="3859"/>
                    <a:pt x="736" y="3807"/>
                    <a:pt x="867" y="3754"/>
                  </a:cubicBezTo>
                  <a:cubicBezTo>
                    <a:pt x="972" y="3702"/>
                    <a:pt x="1130" y="3649"/>
                    <a:pt x="1261" y="3570"/>
                  </a:cubicBezTo>
                  <a:cubicBezTo>
                    <a:pt x="1392" y="3492"/>
                    <a:pt x="1550" y="3413"/>
                    <a:pt x="1681" y="3308"/>
                  </a:cubicBezTo>
                  <a:cubicBezTo>
                    <a:pt x="1838" y="3229"/>
                    <a:pt x="1970" y="3098"/>
                    <a:pt x="2127" y="2993"/>
                  </a:cubicBezTo>
                  <a:cubicBezTo>
                    <a:pt x="2258" y="2888"/>
                    <a:pt x="2416" y="2757"/>
                    <a:pt x="2547" y="2625"/>
                  </a:cubicBezTo>
                  <a:cubicBezTo>
                    <a:pt x="2678" y="2494"/>
                    <a:pt x="2810" y="2363"/>
                    <a:pt x="2941" y="2232"/>
                  </a:cubicBezTo>
                  <a:cubicBezTo>
                    <a:pt x="3046" y="2074"/>
                    <a:pt x="3151" y="1943"/>
                    <a:pt x="3256" y="1785"/>
                  </a:cubicBezTo>
                  <a:cubicBezTo>
                    <a:pt x="3308" y="1707"/>
                    <a:pt x="3361" y="1654"/>
                    <a:pt x="3413" y="1575"/>
                  </a:cubicBezTo>
                  <a:cubicBezTo>
                    <a:pt x="3440" y="1497"/>
                    <a:pt x="3492" y="1418"/>
                    <a:pt x="3518" y="1339"/>
                  </a:cubicBezTo>
                  <a:cubicBezTo>
                    <a:pt x="3597" y="1208"/>
                    <a:pt x="3676" y="1050"/>
                    <a:pt x="3728" y="919"/>
                  </a:cubicBezTo>
                  <a:cubicBezTo>
                    <a:pt x="3781" y="788"/>
                    <a:pt x="3833" y="683"/>
                    <a:pt x="3860" y="552"/>
                  </a:cubicBezTo>
                  <a:cubicBezTo>
                    <a:pt x="3886" y="447"/>
                    <a:pt x="3912" y="342"/>
                    <a:pt x="3938" y="263"/>
                  </a:cubicBezTo>
                  <a:cubicBezTo>
                    <a:pt x="3965" y="105"/>
                    <a:pt x="3965" y="0"/>
                    <a:pt x="3965"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
            <p:cNvSpPr/>
            <p:nvPr/>
          </p:nvSpPr>
          <p:spPr>
            <a:xfrm rot="-4500067">
              <a:off x="7330866" y="1333683"/>
              <a:ext cx="50601" cy="332395"/>
            </a:xfrm>
            <a:custGeom>
              <a:rect b="b" l="l" r="r" t="t"/>
              <a:pathLst>
                <a:path extrusionOk="0" h="6904" w="1051">
                  <a:moveTo>
                    <a:pt x="893" y="0"/>
                  </a:moveTo>
                  <a:cubicBezTo>
                    <a:pt x="893" y="0"/>
                    <a:pt x="867" y="105"/>
                    <a:pt x="867" y="315"/>
                  </a:cubicBezTo>
                  <a:cubicBezTo>
                    <a:pt x="841" y="499"/>
                    <a:pt x="788" y="762"/>
                    <a:pt x="762" y="1103"/>
                  </a:cubicBezTo>
                  <a:cubicBezTo>
                    <a:pt x="736" y="1418"/>
                    <a:pt x="683" y="1812"/>
                    <a:pt x="631" y="2205"/>
                  </a:cubicBezTo>
                  <a:cubicBezTo>
                    <a:pt x="631" y="2415"/>
                    <a:pt x="605" y="2625"/>
                    <a:pt x="578" y="2835"/>
                  </a:cubicBezTo>
                  <a:cubicBezTo>
                    <a:pt x="552" y="3045"/>
                    <a:pt x="526" y="3255"/>
                    <a:pt x="500" y="3465"/>
                  </a:cubicBezTo>
                  <a:cubicBezTo>
                    <a:pt x="473" y="3675"/>
                    <a:pt x="447" y="3912"/>
                    <a:pt x="421" y="4121"/>
                  </a:cubicBezTo>
                  <a:cubicBezTo>
                    <a:pt x="395" y="4331"/>
                    <a:pt x="368" y="4541"/>
                    <a:pt x="342" y="4725"/>
                  </a:cubicBezTo>
                  <a:cubicBezTo>
                    <a:pt x="316" y="4935"/>
                    <a:pt x="290" y="5119"/>
                    <a:pt x="263" y="5303"/>
                  </a:cubicBezTo>
                  <a:cubicBezTo>
                    <a:pt x="211" y="5486"/>
                    <a:pt x="211" y="5670"/>
                    <a:pt x="185" y="5828"/>
                  </a:cubicBezTo>
                  <a:cubicBezTo>
                    <a:pt x="132" y="5985"/>
                    <a:pt x="132" y="6143"/>
                    <a:pt x="106" y="6274"/>
                  </a:cubicBezTo>
                  <a:cubicBezTo>
                    <a:pt x="80" y="6405"/>
                    <a:pt x="53" y="6510"/>
                    <a:pt x="53" y="6615"/>
                  </a:cubicBezTo>
                  <a:cubicBezTo>
                    <a:pt x="1" y="6799"/>
                    <a:pt x="1" y="6904"/>
                    <a:pt x="1" y="6904"/>
                  </a:cubicBezTo>
                  <a:cubicBezTo>
                    <a:pt x="1" y="6904"/>
                    <a:pt x="53" y="6825"/>
                    <a:pt x="132" y="6641"/>
                  </a:cubicBezTo>
                  <a:cubicBezTo>
                    <a:pt x="158" y="6563"/>
                    <a:pt x="211" y="6458"/>
                    <a:pt x="263" y="6326"/>
                  </a:cubicBezTo>
                  <a:cubicBezTo>
                    <a:pt x="316" y="6195"/>
                    <a:pt x="368" y="6064"/>
                    <a:pt x="421" y="5906"/>
                  </a:cubicBezTo>
                  <a:cubicBezTo>
                    <a:pt x="473" y="5749"/>
                    <a:pt x="526" y="5565"/>
                    <a:pt x="578" y="5381"/>
                  </a:cubicBezTo>
                  <a:cubicBezTo>
                    <a:pt x="631" y="5198"/>
                    <a:pt x="683" y="5014"/>
                    <a:pt x="736" y="4804"/>
                  </a:cubicBezTo>
                  <a:cubicBezTo>
                    <a:pt x="762" y="4620"/>
                    <a:pt x="815" y="4410"/>
                    <a:pt x="841" y="4174"/>
                  </a:cubicBezTo>
                  <a:cubicBezTo>
                    <a:pt x="893" y="3964"/>
                    <a:pt x="920" y="3754"/>
                    <a:pt x="946" y="3518"/>
                  </a:cubicBezTo>
                  <a:cubicBezTo>
                    <a:pt x="998" y="3098"/>
                    <a:pt x="1025" y="2652"/>
                    <a:pt x="1025" y="2232"/>
                  </a:cubicBezTo>
                  <a:cubicBezTo>
                    <a:pt x="1051" y="2022"/>
                    <a:pt x="1051" y="1838"/>
                    <a:pt x="1025" y="1628"/>
                  </a:cubicBezTo>
                  <a:cubicBezTo>
                    <a:pt x="1025" y="1444"/>
                    <a:pt x="1025" y="1260"/>
                    <a:pt x="1025" y="1103"/>
                  </a:cubicBezTo>
                  <a:cubicBezTo>
                    <a:pt x="998" y="762"/>
                    <a:pt x="972" y="499"/>
                    <a:pt x="946" y="315"/>
                  </a:cubicBezTo>
                  <a:cubicBezTo>
                    <a:pt x="920" y="105"/>
                    <a:pt x="893" y="0"/>
                    <a:pt x="89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
            <p:cNvSpPr/>
            <p:nvPr/>
          </p:nvSpPr>
          <p:spPr>
            <a:xfrm rot="-4500067">
              <a:off x="7551504" y="1928263"/>
              <a:ext cx="80932" cy="195951"/>
            </a:xfrm>
            <a:custGeom>
              <a:rect b="b" l="l" r="r" t="t"/>
              <a:pathLst>
                <a:path extrusionOk="0" h="4070" w="1681">
                  <a:moveTo>
                    <a:pt x="0" y="1"/>
                  </a:moveTo>
                  <a:cubicBezTo>
                    <a:pt x="0" y="1"/>
                    <a:pt x="27" y="79"/>
                    <a:pt x="53" y="184"/>
                  </a:cubicBezTo>
                  <a:cubicBezTo>
                    <a:pt x="105" y="316"/>
                    <a:pt x="158" y="473"/>
                    <a:pt x="237" y="657"/>
                  </a:cubicBezTo>
                  <a:cubicBezTo>
                    <a:pt x="394" y="1051"/>
                    <a:pt x="604" y="1549"/>
                    <a:pt x="814" y="2048"/>
                  </a:cubicBezTo>
                  <a:cubicBezTo>
                    <a:pt x="867" y="2179"/>
                    <a:pt x="919" y="2284"/>
                    <a:pt x="972" y="2416"/>
                  </a:cubicBezTo>
                  <a:cubicBezTo>
                    <a:pt x="998" y="2547"/>
                    <a:pt x="1050" y="2652"/>
                    <a:pt x="1103" y="2783"/>
                  </a:cubicBezTo>
                  <a:cubicBezTo>
                    <a:pt x="1155" y="2888"/>
                    <a:pt x="1208" y="3019"/>
                    <a:pt x="1260" y="3124"/>
                  </a:cubicBezTo>
                  <a:cubicBezTo>
                    <a:pt x="1287" y="3229"/>
                    <a:pt x="1339" y="3334"/>
                    <a:pt x="1365" y="3413"/>
                  </a:cubicBezTo>
                  <a:cubicBezTo>
                    <a:pt x="1418" y="3518"/>
                    <a:pt x="1444" y="3597"/>
                    <a:pt x="1497" y="3676"/>
                  </a:cubicBezTo>
                  <a:cubicBezTo>
                    <a:pt x="1523" y="3754"/>
                    <a:pt x="1549" y="3833"/>
                    <a:pt x="1575" y="3886"/>
                  </a:cubicBezTo>
                  <a:cubicBezTo>
                    <a:pt x="1628" y="3991"/>
                    <a:pt x="1680" y="4069"/>
                    <a:pt x="1680" y="4069"/>
                  </a:cubicBezTo>
                  <a:cubicBezTo>
                    <a:pt x="1680" y="4069"/>
                    <a:pt x="1680" y="3991"/>
                    <a:pt x="1680" y="3859"/>
                  </a:cubicBezTo>
                  <a:cubicBezTo>
                    <a:pt x="1654" y="3728"/>
                    <a:pt x="1654" y="3571"/>
                    <a:pt x="1628" y="3361"/>
                  </a:cubicBezTo>
                  <a:cubicBezTo>
                    <a:pt x="1602" y="3256"/>
                    <a:pt x="1602" y="3124"/>
                    <a:pt x="1575" y="3019"/>
                  </a:cubicBezTo>
                  <a:cubicBezTo>
                    <a:pt x="1549" y="2888"/>
                    <a:pt x="1523" y="2757"/>
                    <a:pt x="1470" y="2626"/>
                  </a:cubicBezTo>
                  <a:cubicBezTo>
                    <a:pt x="1444" y="2521"/>
                    <a:pt x="1418" y="2389"/>
                    <a:pt x="1365" y="2258"/>
                  </a:cubicBezTo>
                  <a:cubicBezTo>
                    <a:pt x="1313" y="2127"/>
                    <a:pt x="1260" y="1996"/>
                    <a:pt x="1208" y="1864"/>
                  </a:cubicBezTo>
                  <a:cubicBezTo>
                    <a:pt x="1155" y="1733"/>
                    <a:pt x="1103" y="1602"/>
                    <a:pt x="1050" y="1471"/>
                  </a:cubicBezTo>
                  <a:cubicBezTo>
                    <a:pt x="998" y="1339"/>
                    <a:pt x="919" y="1234"/>
                    <a:pt x="867" y="1103"/>
                  </a:cubicBezTo>
                  <a:cubicBezTo>
                    <a:pt x="735" y="893"/>
                    <a:pt x="604" y="683"/>
                    <a:pt x="473" y="526"/>
                  </a:cubicBezTo>
                  <a:cubicBezTo>
                    <a:pt x="342" y="342"/>
                    <a:pt x="210" y="211"/>
                    <a:pt x="132" y="132"/>
                  </a:cubicBezTo>
                  <a:cubicBezTo>
                    <a:pt x="53" y="53"/>
                    <a:pt x="0" y="1"/>
                    <a:pt x="0"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
            <p:cNvSpPr/>
            <p:nvPr/>
          </p:nvSpPr>
          <p:spPr>
            <a:xfrm rot="-4500067">
              <a:off x="7201231" y="2452350"/>
              <a:ext cx="44294" cy="160564"/>
            </a:xfrm>
            <a:custGeom>
              <a:rect b="b" l="l" r="r" t="t"/>
              <a:pathLst>
                <a:path extrusionOk="0" h="3335" w="920">
                  <a:moveTo>
                    <a:pt x="552" y="1"/>
                  </a:moveTo>
                  <a:cubicBezTo>
                    <a:pt x="552" y="1"/>
                    <a:pt x="499" y="27"/>
                    <a:pt x="447" y="106"/>
                  </a:cubicBezTo>
                  <a:cubicBezTo>
                    <a:pt x="421" y="158"/>
                    <a:pt x="368" y="211"/>
                    <a:pt x="342" y="263"/>
                  </a:cubicBezTo>
                  <a:cubicBezTo>
                    <a:pt x="316" y="316"/>
                    <a:pt x="263" y="394"/>
                    <a:pt x="237" y="473"/>
                  </a:cubicBezTo>
                  <a:cubicBezTo>
                    <a:pt x="184" y="552"/>
                    <a:pt x="158" y="631"/>
                    <a:pt x="132" y="736"/>
                  </a:cubicBezTo>
                  <a:cubicBezTo>
                    <a:pt x="106" y="841"/>
                    <a:pt x="79" y="946"/>
                    <a:pt x="53" y="1051"/>
                  </a:cubicBezTo>
                  <a:cubicBezTo>
                    <a:pt x="27" y="1156"/>
                    <a:pt x="1" y="1287"/>
                    <a:pt x="1" y="1392"/>
                  </a:cubicBezTo>
                  <a:cubicBezTo>
                    <a:pt x="1" y="1523"/>
                    <a:pt x="1" y="1628"/>
                    <a:pt x="27" y="1759"/>
                  </a:cubicBezTo>
                  <a:cubicBezTo>
                    <a:pt x="27" y="1812"/>
                    <a:pt x="27" y="1891"/>
                    <a:pt x="27" y="1943"/>
                  </a:cubicBezTo>
                  <a:cubicBezTo>
                    <a:pt x="53" y="1996"/>
                    <a:pt x="53" y="2048"/>
                    <a:pt x="79" y="2127"/>
                  </a:cubicBezTo>
                  <a:cubicBezTo>
                    <a:pt x="106" y="2232"/>
                    <a:pt x="158" y="2337"/>
                    <a:pt x="184" y="2442"/>
                  </a:cubicBezTo>
                  <a:cubicBezTo>
                    <a:pt x="211" y="2547"/>
                    <a:pt x="289" y="2652"/>
                    <a:pt x="342" y="2731"/>
                  </a:cubicBezTo>
                  <a:cubicBezTo>
                    <a:pt x="394" y="2836"/>
                    <a:pt x="447" y="2888"/>
                    <a:pt x="499" y="2967"/>
                  </a:cubicBezTo>
                  <a:cubicBezTo>
                    <a:pt x="552" y="3019"/>
                    <a:pt x="604" y="3098"/>
                    <a:pt x="657" y="3151"/>
                  </a:cubicBezTo>
                  <a:cubicBezTo>
                    <a:pt x="709" y="3177"/>
                    <a:pt x="762" y="3229"/>
                    <a:pt x="788" y="3256"/>
                  </a:cubicBezTo>
                  <a:cubicBezTo>
                    <a:pt x="867" y="3308"/>
                    <a:pt x="919" y="3334"/>
                    <a:pt x="919" y="3334"/>
                  </a:cubicBezTo>
                  <a:cubicBezTo>
                    <a:pt x="919" y="3334"/>
                    <a:pt x="919" y="3282"/>
                    <a:pt x="867" y="3203"/>
                  </a:cubicBezTo>
                  <a:cubicBezTo>
                    <a:pt x="841" y="3151"/>
                    <a:pt x="814" y="3098"/>
                    <a:pt x="788" y="3019"/>
                  </a:cubicBezTo>
                  <a:cubicBezTo>
                    <a:pt x="762" y="2967"/>
                    <a:pt x="762" y="2888"/>
                    <a:pt x="709" y="2809"/>
                  </a:cubicBezTo>
                  <a:cubicBezTo>
                    <a:pt x="683" y="2757"/>
                    <a:pt x="657" y="2678"/>
                    <a:pt x="631" y="2573"/>
                  </a:cubicBezTo>
                  <a:cubicBezTo>
                    <a:pt x="604" y="2494"/>
                    <a:pt x="578" y="2416"/>
                    <a:pt x="552" y="2311"/>
                  </a:cubicBezTo>
                  <a:cubicBezTo>
                    <a:pt x="552" y="2206"/>
                    <a:pt x="499" y="2127"/>
                    <a:pt x="499" y="2022"/>
                  </a:cubicBezTo>
                  <a:cubicBezTo>
                    <a:pt x="499" y="1969"/>
                    <a:pt x="473" y="1917"/>
                    <a:pt x="473" y="1864"/>
                  </a:cubicBezTo>
                  <a:cubicBezTo>
                    <a:pt x="473" y="1812"/>
                    <a:pt x="473" y="1759"/>
                    <a:pt x="473" y="1707"/>
                  </a:cubicBezTo>
                  <a:cubicBezTo>
                    <a:pt x="447" y="1602"/>
                    <a:pt x="447" y="1497"/>
                    <a:pt x="447" y="1392"/>
                  </a:cubicBezTo>
                  <a:cubicBezTo>
                    <a:pt x="447" y="1313"/>
                    <a:pt x="447" y="1208"/>
                    <a:pt x="447" y="1103"/>
                  </a:cubicBezTo>
                  <a:cubicBezTo>
                    <a:pt x="447" y="998"/>
                    <a:pt x="447" y="893"/>
                    <a:pt x="447" y="814"/>
                  </a:cubicBezTo>
                  <a:cubicBezTo>
                    <a:pt x="473" y="709"/>
                    <a:pt x="473" y="631"/>
                    <a:pt x="473" y="552"/>
                  </a:cubicBezTo>
                  <a:cubicBezTo>
                    <a:pt x="499" y="394"/>
                    <a:pt x="526" y="237"/>
                    <a:pt x="526" y="158"/>
                  </a:cubicBezTo>
                  <a:cubicBezTo>
                    <a:pt x="552" y="53"/>
                    <a:pt x="552" y="1"/>
                    <a:pt x="552"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
            <p:cNvSpPr/>
            <p:nvPr/>
          </p:nvSpPr>
          <p:spPr>
            <a:xfrm rot="-4500067">
              <a:off x="6981664" y="2392354"/>
              <a:ext cx="32931" cy="179486"/>
            </a:xfrm>
            <a:custGeom>
              <a:rect b="b" l="l" r="r" t="t"/>
              <a:pathLst>
                <a:path extrusionOk="0" h="3728" w="684">
                  <a:moveTo>
                    <a:pt x="683" y="0"/>
                  </a:moveTo>
                  <a:cubicBezTo>
                    <a:pt x="683" y="0"/>
                    <a:pt x="631" y="27"/>
                    <a:pt x="578" y="132"/>
                  </a:cubicBezTo>
                  <a:cubicBezTo>
                    <a:pt x="500" y="210"/>
                    <a:pt x="421" y="342"/>
                    <a:pt x="342" y="499"/>
                  </a:cubicBezTo>
                  <a:cubicBezTo>
                    <a:pt x="316" y="604"/>
                    <a:pt x="263" y="683"/>
                    <a:pt x="237" y="788"/>
                  </a:cubicBezTo>
                  <a:cubicBezTo>
                    <a:pt x="185" y="893"/>
                    <a:pt x="158" y="998"/>
                    <a:pt x="132" y="1103"/>
                  </a:cubicBezTo>
                  <a:cubicBezTo>
                    <a:pt x="80" y="1234"/>
                    <a:pt x="53" y="1339"/>
                    <a:pt x="53" y="1470"/>
                  </a:cubicBezTo>
                  <a:cubicBezTo>
                    <a:pt x="27" y="1602"/>
                    <a:pt x="1" y="1707"/>
                    <a:pt x="1" y="1838"/>
                  </a:cubicBezTo>
                  <a:cubicBezTo>
                    <a:pt x="1" y="1969"/>
                    <a:pt x="1" y="2100"/>
                    <a:pt x="1" y="2232"/>
                  </a:cubicBezTo>
                  <a:cubicBezTo>
                    <a:pt x="27" y="2363"/>
                    <a:pt x="27" y="2468"/>
                    <a:pt x="53" y="2599"/>
                  </a:cubicBezTo>
                  <a:cubicBezTo>
                    <a:pt x="80" y="2652"/>
                    <a:pt x="80" y="2704"/>
                    <a:pt x="106" y="2783"/>
                  </a:cubicBezTo>
                  <a:cubicBezTo>
                    <a:pt x="106" y="2835"/>
                    <a:pt x="132" y="2888"/>
                    <a:pt x="132" y="2940"/>
                  </a:cubicBezTo>
                  <a:cubicBezTo>
                    <a:pt x="158" y="2993"/>
                    <a:pt x="185" y="3045"/>
                    <a:pt x="185" y="3072"/>
                  </a:cubicBezTo>
                  <a:cubicBezTo>
                    <a:pt x="211" y="3124"/>
                    <a:pt x="237" y="3177"/>
                    <a:pt x="263" y="3229"/>
                  </a:cubicBezTo>
                  <a:cubicBezTo>
                    <a:pt x="290" y="3308"/>
                    <a:pt x="342" y="3387"/>
                    <a:pt x="368" y="3439"/>
                  </a:cubicBezTo>
                  <a:cubicBezTo>
                    <a:pt x="421" y="3518"/>
                    <a:pt x="447" y="3570"/>
                    <a:pt x="473" y="3597"/>
                  </a:cubicBezTo>
                  <a:cubicBezTo>
                    <a:pt x="552" y="3702"/>
                    <a:pt x="578" y="3728"/>
                    <a:pt x="578" y="3728"/>
                  </a:cubicBezTo>
                  <a:cubicBezTo>
                    <a:pt x="578" y="3728"/>
                    <a:pt x="578" y="3675"/>
                    <a:pt x="578" y="3570"/>
                  </a:cubicBezTo>
                  <a:cubicBezTo>
                    <a:pt x="552" y="3518"/>
                    <a:pt x="552" y="3439"/>
                    <a:pt x="552" y="3387"/>
                  </a:cubicBezTo>
                  <a:cubicBezTo>
                    <a:pt x="526" y="3308"/>
                    <a:pt x="526" y="3229"/>
                    <a:pt x="526" y="3124"/>
                  </a:cubicBezTo>
                  <a:cubicBezTo>
                    <a:pt x="500" y="3045"/>
                    <a:pt x="500" y="2940"/>
                    <a:pt x="500" y="2862"/>
                  </a:cubicBezTo>
                  <a:cubicBezTo>
                    <a:pt x="500" y="2809"/>
                    <a:pt x="473" y="2757"/>
                    <a:pt x="473" y="2704"/>
                  </a:cubicBezTo>
                  <a:cubicBezTo>
                    <a:pt x="473" y="2652"/>
                    <a:pt x="473" y="2599"/>
                    <a:pt x="473" y="2547"/>
                  </a:cubicBezTo>
                  <a:cubicBezTo>
                    <a:pt x="473" y="2494"/>
                    <a:pt x="473" y="2442"/>
                    <a:pt x="473" y="2389"/>
                  </a:cubicBezTo>
                  <a:cubicBezTo>
                    <a:pt x="473" y="2337"/>
                    <a:pt x="473" y="2258"/>
                    <a:pt x="473" y="2205"/>
                  </a:cubicBezTo>
                  <a:cubicBezTo>
                    <a:pt x="473" y="2100"/>
                    <a:pt x="473" y="1995"/>
                    <a:pt x="473" y="1864"/>
                  </a:cubicBezTo>
                  <a:cubicBezTo>
                    <a:pt x="473" y="1759"/>
                    <a:pt x="500" y="1654"/>
                    <a:pt x="500" y="1523"/>
                  </a:cubicBezTo>
                  <a:cubicBezTo>
                    <a:pt x="500" y="1418"/>
                    <a:pt x="526" y="1313"/>
                    <a:pt x="526" y="1208"/>
                  </a:cubicBezTo>
                  <a:cubicBezTo>
                    <a:pt x="552" y="1103"/>
                    <a:pt x="552" y="972"/>
                    <a:pt x="578" y="893"/>
                  </a:cubicBezTo>
                  <a:cubicBezTo>
                    <a:pt x="578" y="788"/>
                    <a:pt x="605" y="683"/>
                    <a:pt x="605" y="604"/>
                  </a:cubicBezTo>
                  <a:cubicBezTo>
                    <a:pt x="657" y="237"/>
                    <a:pt x="683" y="0"/>
                    <a:pt x="68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
            <p:cNvSpPr/>
            <p:nvPr/>
          </p:nvSpPr>
          <p:spPr>
            <a:xfrm rot="-4500067">
              <a:off x="7404056" y="1601257"/>
              <a:ext cx="232590" cy="398161"/>
            </a:xfrm>
            <a:custGeom>
              <a:rect b="b" l="l" r="r" t="t"/>
              <a:pathLst>
                <a:path extrusionOk="0" h="8270" w="4831">
                  <a:moveTo>
                    <a:pt x="1" y="0"/>
                  </a:moveTo>
                  <a:lnTo>
                    <a:pt x="263" y="342"/>
                  </a:lnTo>
                  <a:cubicBezTo>
                    <a:pt x="395" y="552"/>
                    <a:pt x="631" y="867"/>
                    <a:pt x="867" y="1234"/>
                  </a:cubicBezTo>
                  <a:cubicBezTo>
                    <a:pt x="998" y="1418"/>
                    <a:pt x="1130" y="1628"/>
                    <a:pt x="1287" y="1838"/>
                  </a:cubicBezTo>
                  <a:cubicBezTo>
                    <a:pt x="1418" y="2048"/>
                    <a:pt x="1576" y="2284"/>
                    <a:pt x="1733" y="2494"/>
                  </a:cubicBezTo>
                  <a:cubicBezTo>
                    <a:pt x="1865" y="2757"/>
                    <a:pt x="2022" y="2993"/>
                    <a:pt x="2180" y="3229"/>
                  </a:cubicBezTo>
                  <a:cubicBezTo>
                    <a:pt x="2337" y="3492"/>
                    <a:pt x="2495" y="3728"/>
                    <a:pt x="2652" y="3990"/>
                  </a:cubicBezTo>
                  <a:cubicBezTo>
                    <a:pt x="2705" y="4122"/>
                    <a:pt x="2783" y="4253"/>
                    <a:pt x="2862" y="4384"/>
                  </a:cubicBezTo>
                  <a:cubicBezTo>
                    <a:pt x="2941" y="4515"/>
                    <a:pt x="3020" y="4647"/>
                    <a:pt x="3072" y="4778"/>
                  </a:cubicBezTo>
                  <a:cubicBezTo>
                    <a:pt x="3151" y="4909"/>
                    <a:pt x="3230" y="5014"/>
                    <a:pt x="3308" y="5145"/>
                  </a:cubicBezTo>
                  <a:cubicBezTo>
                    <a:pt x="3361" y="5277"/>
                    <a:pt x="3440" y="5408"/>
                    <a:pt x="3492" y="5539"/>
                  </a:cubicBezTo>
                  <a:cubicBezTo>
                    <a:pt x="3623" y="5775"/>
                    <a:pt x="3755" y="6012"/>
                    <a:pt x="3860" y="6248"/>
                  </a:cubicBezTo>
                  <a:cubicBezTo>
                    <a:pt x="3991" y="6484"/>
                    <a:pt x="4096" y="6694"/>
                    <a:pt x="4201" y="6904"/>
                  </a:cubicBezTo>
                  <a:cubicBezTo>
                    <a:pt x="4280" y="7114"/>
                    <a:pt x="4385" y="7298"/>
                    <a:pt x="4463" y="7455"/>
                  </a:cubicBezTo>
                  <a:cubicBezTo>
                    <a:pt x="4542" y="7639"/>
                    <a:pt x="4595" y="7770"/>
                    <a:pt x="4647" y="7902"/>
                  </a:cubicBezTo>
                  <a:cubicBezTo>
                    <a:pt x="4752" y="8138"/>
                    <a:pt x="4831" y="8269"/>
                    <a:pt x="4831" y="8269"/>
                  </a:cubicBezTo>
                  <a:cubicBezTo>
                    <a:pt x="4831" y="8269"/>
                    <a:pt x="4805" y="8138"/>
                    <a:pt x="4726" y="7875"/>
                  </a:cubicBezTo>
                  <a:cubicBezTo>
                    <a:pt x="4700" y="7744"/>
                    <a:pt x="4673" y="7587"/>
                    <a:pt x="4621" y="7403"/>
                  </a:cubicBezTo>
                  <a:cubicBezTo>
                    <a:pt x="4568" y="7219"/>
                    <a:pt x="4490" y="7009"/>
                    <a:pt x="4437" y="6799"/>
                  </a:cubicBezTo>
                  <a:cubicBezTo>
                    <a:pt x="4385" y="6694"/>
                    <a:pt x="4358" y="6563"/>
                    <a:pt x="4306" y="6458"/>
                  </a:cubicBezTo>
                  <a:cubicBezTo>
                    <a:pt x="4280" y="6353"/>
                    <a:pt x="4227" y="6222"/>
                    <a:pt x="4175" y="6090"/>
                  </a:cubicBezTo>
                  <a:cubicBezTo>
                    <a:pt x="4070" y="5854"/>
                    <a:pt x="3965" y="5592"/>
                    <a:pt x="3860" y="5329"/>
                  </a:cubicBezTo>
                  <a:cubicBezTo>
                    <a:pt x="3728" y="5067"/>
                    <a:pt x="3597" y="4804"/>
                    <a:pt x="3466" y="4542"/>
                  </a:cubicBezTo>
                  <a:cubicBezTo>
                    <a:pt x="3387" y="4410"/>
                    <a:pt x="3308" y="4279"/>
                    <a:pt x="3256" y="4148"/>
                  </a:cubicBezTo>
                  <a:cubicBezTo>
                    <a:pt x="3177" y="4017"/>
                    <a:pt x="3098" y="3885"/>
                    <a:pt x="3020" y="3754"/>
                  </a:cubicBezTo>
                  <a:cubicBezTo>
                    <a:pt x="2862" y="3492"/>
                    <a:pt x="2705" y="3229"/>
                    <a:pt x="2547" y="2993"/>
                  </a:cubicBezTo>
                  <a:cubicBezTo>
                    <a:pt x="2468" y="2862"/>
                    <a:pt x="2363" y="2730"/>
                    <a:pt x="2285" y="2625"/>
                  </a:cubicBezTo>
                  <a:cubicBezTo>
                    <a:pt x="2206" y="2494"/>
                    <a:pt x="2127" y="2389"/>
                    <a:pt x="2048" y="2258"/>
                  </a:cubicBezTo>
                  <a:cubicBezTo>
                    <a:pt x="1865" y="2022"/>
                    <a:pt x="1707" y="1812"/>
                    <a:pt x="1550" y="1628"/>
                  </a:cubicBezTo>
                  <a:cubicBezTo>
                    <a:pt x="1366" y="1418"/>
                    <a:pt x="1208" y="1234"/>
                    <a:pt x="1077" y="1050"/>
                  </a:cubicBezTo>
                  <a:cubicBezTo>
                    <a:pt x="920" y="893"/>
                    <a:pt x="788" y="735"/>
                    <a:pt x="657" y="604"/>
                  </a:cubicBezTo>
                  <a:cubicBezTo>
                    <a:pt x="526" y="473"/>
                    <a:pt x="421" y="368"/>
                    <a:pt x="316" y="289"/>
                  </a:cubicBezTo>
                  <a:cubicBezTo>
                    <a:pt x="132" y="106"/>
                    <a:pt x="1" y="1"/>
                    <a:pt x="1"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6"/>
          <p:cNvSpPr/>
          <p:nvPr/>
        </p:nvSpPr>
        <p:spPr>
          <a:xfrm>
            <a:off x="370325" y="58175"/>
            <a:ext cx="8457600" cy="1058700"/>
          </a:xfrm>
          <a:prstGeom prst="horizontalScroll">
            <a:avLst>
              <a:gd fmla="val 12500" name="adj"/>
            </a:avLst>
          </a:prstGeom>
          <a:solidFill>
            <a:schemeClr val="dk1"/>
          </a:solidFill>
          <a:ln cap="flat" cmpd="sng" w="28575">
            <a:solidFill>
              <a:srgbClr val="A5A9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Lexend"/>
                <a:ea typeface="Lexend"/>
                <a:cs typeface="Lexend"/>
                <a:sym typeface="Lexend"/>
              </a:rPr>
              <a:t> </a:t>
            </a:r>
            <a:r>
              <a:rPr b="0" i="0" lang="en" sz="1500" u="none" cap="none" strike="noStrike">
                <a:solidFill>
                  <a:schemeClr val="accent6"/>
                </a:solidFill>
                <a:latin typeface="Lexend"/>
                <a:ea typeface="Lexend"/>
                <a:cs typeface="Lexend"/>
                <a:sym typeface="Lexend"/>
              </a:rPr>
              <a:t>  </a:t>
            </a:r>
            <a:endParaRPr b="0" i="0" sz="1500" u="none" cap="none" strike="noStrike">
              <a:solidFill>
                <a:schemeClr val="accent6"/>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Lexend"/>
                <a:ea typeface="Lexend"/>
                <a:cs typeface="Lexend"/>
                <a:sym typeface="Lexend"/>
              </a:rPr>
              <a:t>Feature Description</a:t>
            </a:r>
            <a:endParaRPr b="0" i="0" sz="2500" u="none" cap="none" strike="noStrike">
              <a:solidFill>
                <a:schemeClr val="lt1"/>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Lexend"/>
                <a:ea typeface="Lexend"/>
                <a:cs typeface="Lexend"/>
                <a:sym typeface="Lexend"/>
              </a:rPr>
              <a:t>Table-</a:t>
            </a:r>
            <a:r>
              <a:rPr b="0" i="0" lang="en" sz="1500" u="none" cap="none" strike="noStrike">
                <a:solidFill>
                  <a:srgbClr val="F25C69"/>
                </a:solidFill>
                <a:latin typeface="Lexend"/>
                <a:ea typeface="Lexend"/>
                <a:cs typeface="Lexend"/>
                <a:sym typeface="Lexend"/>
              </a:rPr>
              <a:t> ufc event data</a:t>
            </a:r>
            <a:endParaRPr b="0" i="0" sz="2500" u="none" cap="none" strike="noStrike">
              <a:solidFill>
                <a:schemeClr val="accent6"/>
              </a:solidFill>
              <a:latin typeface="Lexend"/>
              <a:ea typeface="Lexend"/>
              <a:cs typeface="Lexend"/>
              <a:sym typeface="Lexend"/>
            </a:endParaRPr>
          </a:p>
          <a:p>
            <a:pPr indent="0" lvl="0" marL="0" marR="0" rtl="0" algn="r">
              <a:lnSpc>
                <a:spcPct val="100000"/>
              </a:lnSpc>
              <a:spcBef>
                <a:spcPts val="0"/>
              </a:spcBef>
              <a:spcAft>
                <a:spcPts val="0"/>
              </a:spcAft>
              <a:buClr>
                <a:srgbClr val="000000"/>
              </a:buClr>
              <a:buSzPts val="1500"/>
              <a:buFont typeface="Arial"/>
              <a:buNone/>
            </a:pPr>
            <a:r>
              <a:t/>
            </a:r>
            <a:endParaRPr b="0" i="0" sz="1500" u="none" cap="none" strike="noStrike">
              <a:solidFill>
                <a:srgbClr val="F25C69"/>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sp>
        <p:nvSpPr>
          <p:cNvPr id="138" name="Google Shape;138;p7"/>
          <p:cNvSpPr/>
          <p:nvPr/>
        </p:nvSpPr>
        <p:spPr>
          <a:xfrm>
            <a:off x="343200" y="0"/>
            <a:ext cx="8457600" cy="1058700"/>
          </a:xfrm>
          <a:prstGeom prst="horizontalScroll">
            <a:avLst>
              <a:gd fmla="val 12500" name="adj"/>
            </a:avLst>
          </a:prstGeom>
          <a:solidFill>
            <a:schemeClr val="dk1"/>
          </a:solidFill>
          <a:ln cap="flat" cmpd="sng" w="28575">
            <a:solidFill>
              <a:srgbClr val="A5A9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Lexend"/>
                <a:ea typeface="Lexend"/>
                <a:cs typeface="Lexend"/>
                <a:sym typeface="Lexend"/>
              </a:rPr>
              <a:t> </a:t>
            </a:r>
            <a:r>
              <a:rPr b="0" i="0" lang="en" sz="1500" u="none" cap="none" strike="noStrike">
                <a:solidFill>
                  <a:schemeClr val="accent6"/>
                </a:solidFill>
                <a:latin typeface="Lexend"/>
                <a:ea typeface="Lexend"/>
                <a:cs typeface="Lexend"/>
                <a:sym typeface="Lexend"/>
              </a:rPr>
              <a:t>  </a:t>
            </a:r>
            <a:endParaRPr b="0" i="0" sz="1500" u="none" cap="none" strike="noStrike">
              <a:solidFill>
                <a:schemeClr val="accent6"/>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Lexend"/>
                <a:ea typeface="Lexend"/>
                <a:cs typeface="Lexend"/>
                <a:sym typeface="Lexend"/>
              </a:rPr>
              <a:t>Feature Description</a:t>
            </a:r>
            <a:endParaRPr b="0" i="0" sz="2500" u="none" cap="none" strike="noStrike">
              <a:solidFill>
                <a:schemeClr val="lt1"/>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Lexend"/>
                <a:ea typeface="Lexend"/>
                <a:cs typeface="Lexend"/>
                <a:sym typeface="Lexend"/>
              </a:rPr>
              <a:t>Table-</a:t>
            </a:r>
            <a:r>
              <a:rPr b="0" i="0" lang="en" sz="1500" u="none" cap="none" strike="noStrike">
                <a:solidFill>
                  <a:srgbClr val="F25C69"/>
                </a:solidFill>
                <a:latin typeface="Lexend"/>
                <a:ea typeface="Lexend"/>
                <a:cs typeface="Lexend"/>
                <a:sym typeface="Lexend"/>
              </a:rPr>
              <a:t> ufc fighter data</a:t>
            </a:r>
            <a:endParaRPr b="0" i="0" sz="2500" u="none" cap="none" strike="noStrike">
              <a:solidFill>
                <a:schemeClr val="accent6"/>
              </a:solidFill>
              <a:latin typeface="Lexend"/>
              <a:ea typeface="Lexend"/>
              <a:cs typeface="Lexend"/>
              <a:sym typeface="Lexend"/>
            </a:endParaRPr>
          </a:p>
          <a:p>
            <a:pPr indent="0" lvl="0" marL="0" marR="0" rtl="0" algn="r">
              <a:lnSpc>
                <a:spcPct val="100000"/>
              </a:lnSpc>
              <a:spcBef>
                <a:spcPts val="0"/>
              </a:spcBef>
              <a:spcAft>
                <a:spcPts val="0"/>
              </a:spcAft>
              <a:buClr>
                <a:srgbClr val="000000"/>
              </a:buClr>
              <a:buSzPts val="1500"/>
              <a:buFont typeface="Arial"/>
              <a:buNone/>
            </a:pPr>
            <a:r>
              <a:t/>
            </a:r>
            <a:endParaRPr b="0" i="0" sz="1500" u="none" cap="none" strike="noStrike">
              <a:solidFill>
                <a:srgbClr val="F25C69"/>
              </a:solidFill>
              <a:latin typeface="Lexend"/>
              <a:ea typeface="Lexend"/>
              <a:cs typeface="Lexend"/>
              <a:sym typeface="Lexend"/>
            </a:endParaRPr>
          </a:p>
        </p:txBody>
      </p:sp>
      <p:graphicFrame>
        <p:nvGraphicFramePr>
          <p:cNvPr id="139" name="Google Shape;139;p7"/>
          <p:cNvGraphicFramePr/>
          <p:nvPr/>
        </p:nvGraphicFramePr>
        <p:xfrm>
          <a:off x="211622" y="1058700"/>
          <a:ext cx="3000000" cy="3000000"/>
        </p:xfrm>
        <a:graphic>
          <a:graphicData uri="http://schemas.openxmlformats.org/drawingml/2006/table">
            <a:tbl>
              <a:tblPr>
                <a:noFill/>
                <a:tableStyleId>{6F8D5CF1-F09F-4A93-9337-B6EE86D00270}</a:tableStyleId>
              </a:tblPr>
              <a:tblGrid>
                <a:gridCol w="2396600"/>
                <a:gridCol w="6324150"/>
              </a:tblGrid>
              <a:tr h="3134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Fighter_id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Id of the fighter</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fighter_f_name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first name</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fighter_l_name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last name</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fighter_nickname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nickname</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fighter_height_cm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height in centimeters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fighter_weight_lbs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Weight in lbs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46245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fighter_reach_cm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Distance between Tips of two arms of </a:t>
                      </a:r>
                      <a:endParaRPr b="1" sz="1500" u="none" cap="none" strike="noStrike">
                        <a:solidFill>
                          <a:schemeClr val="lt1"/>
                        </a:solidFill>
                        <a:latin typeface="Lexend"/>
                        <a:ea typeface="Lexend"/>
                        <a:cs typeface="Lexend"/>
                        <a:sym typeface="Lexend"/>
                      </a:endParaRPr>
                    </a:p>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the fighter when arms are in horizontal position</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346775">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fighter_stance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Stance</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3750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fighter_dob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date of birth</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3750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fighter_w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Fighter Wins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3750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fighter_l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Fighter Loses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23750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fighter_d </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Fighter Draws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r h="462450">
                <a:tc>
                  <a:txBody>
                    <a:bodyPr/>
                    <a:lstStyle/>
                    <a:p>
                      <a:pPr indent="-323850" lvl="0" marL="457200" marR="0" rtl="0" algn="l">
                        <a:lnSpc>
                          <a:spcPct val="100000"/>
                        </a:lnSpc>
                        <a:spcBef>
                          <a:spcPts val="0"/>
                        </a:spcBef>
                        <a:spcAft>
                          <a:spcPts val="0"/>
                        </a:spcAft>
                        <a:buClr>
                          <a:schemeClr val="accent2"/>
                        </a:buClr>
                        <a:buSzPts val="1500"/>
                        <a:buFont typeface="Lexend"/>
                        <a:buChar char="●"/>
                      </a:pPr>
                      <a:r>
                        <a:rPr b="1" lang="en" sz="1500" u="none" cap="none" strike="noStrike">
                          <a:solidFill>
                            <a:schemeClr val="accent2"/>
                          </a:solidFill>
                          <a:latin typeface="Lexend"/>
                          <a:ea typeface="Lexend"/>
                          <a:cs typeface="Lexend"/>
                          <a:sym typeface="Lexend"/>
                        </a:rPr>
                        <a:t>fighter_url</a:t>
                      </a:r>
                      <a:endParaRPr b="1" sz="1500" u="none" cap="none" strike="noStrike">
                        <a:solidFill>
                          <a:schemeClr val="accent2"/>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9900"/>
                    </a:solidFill>
                  </a:tcPr>
                </a:tc>
                <a:tc>
                  <a:txBody>
                    <a:bodyPr/>
                    <a:lstStyle/>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Url redirecting to the official profile page </a:t>
                      </a:r>
                      <a:endParaRPr b="1" sz="1500" u="none" cap="none" strike="noStrike">
                        <a:solidFill>
                          <a:schemeClr val="lt1"/>
                        </a:solidFill>
                        <a:latin typeface="Lexend"/>
                        <a:ea typeface="Lexend"/>
                        <a:cs typeface="Lexend"/>
                        <a:sym typeface="Lexend"/>
                      </a:endParaRPr>
                    </a:p>
                    <a:p>
                      <a:pPr indent="0" lvl="0" marL="182880" marR="0" rtl="0" algn="l">
                        <a:lnSpc>
                          <a:spcPct val="100000"/>
                        </a:lnSpc>
                        <a:spcBef>
                          <a:spcPts val="0"/>
                        </a:spcBef>
                        <a:spcAft>
                          <a:spcPts val="0"/>
                        </a:spcAft>
                        <a:buClr>
                          <a:srgbClr val="000000"/>
                        </a:buClr>
                        <a:buSzPts val="1400"/>
                        <a:buFont typeface="Arial"/>
                        <a:buNone/>
                      </a:pPr>
                      <a:r>
                        <a:rPr b="1" lang="en" sz="1500" u="none" cap="none" strike="noStrike">
                          <a:solidFill>
                            <a:schemeClr val="lt1"/>
                          </a:solidFill>
                          <a:latin typeface="Lexend"/>
                          <a:ea typeface="Lexend"/>
                          <a:cs typeface="Lexend"/>
                          <a:sym typeface="Lexend"/>
                        </a:rPr>
                        <a:t>of the ufc fighter</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8"/>
          <p:cNvSpPr/>
          <p:nvPr/>
        </p:nvSpPr>
        <p:spPr>
          <a:xfrm>
            <a:off x="343200" y="0"/>
            <a:ext cx="8457600" cy="1058700"/>
          </a:xfrm>
          <a:prstGeom prst="horizontalScroll">
            <a:avLst>
              <a:gd fmla="val 12500" name="adj"/>
            </a:avLst>
          </a:prstGeom>
          <a:solidFill>
            <a:schemeClr val="dk1"/>
          </a:solidFill>
          <a:ln cap="flat" cmpd="sng" w="28575">
            <a:solidFill>
              <a:srgbClr val="A5A9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Lexend"/>
                <a:ea typeface="Lexend"/>
                <a:cs typeface="Lexend"/>
                <a:sym typeface="Lexend"/>
              </a:rPr>
              <a:t> </a:t>
            </a:r>
            <a:r>
              <a:rPr b="0" i="0" lang="en" sz="1500" u="none" cap="none" strike="noStrike">
                <a:solidFill>
                  <a:schemeClr val="accent6"/>
                </a:solidFill>
                <a:latin typeface="Lexend"/>
                <a:ea typeface="Lexend"/>
                <a:cs typeface="Lexend"/>
                <a:sym typeface="Lexend"/>
              </a:rPr>
              <a:t>  </a:t>
            </a:r>
            <a:endParaRPr b="0" i="0" sz="1500" u="none" cap="none" strike="noStrike">
              <a:solidFill>
                <a:schemeClr val="accent6"/>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Lexend"/>
                <a:ea typeface="Lexend"/>
                <a:cs typeface="Lexend"/>
                <a:sym typeface="Lexend"/>
              </a:rPr>
              <a:t>Feature Description</a:t>
            </a:r>
            <a:endParaRPr b="0" i="0" sz="2500" u="none" cap="none" strike="noStrike">
              <a:solidFill>
                <a:schemeClr val="lt1"/>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Lexend"/>
                <a:ea typeface="Lexend"/>
                <a:cs typeface="Lexend"/>
                <a:sym typeface="Lexend"/>
              </a:rPr>
              <a:t>Table-</a:t>
            </a:r>
            <a:r>
              <a:rPr b="0" i="0" lang="en" sz="1500" u="none" cap="none" strike="noStrike">
                <a:solidFill>
                  <a:srgbClr val="F25C69"/>
                </a:solidFill>
                <a:latin typeface="Lexend"/>
                <a:ea typeface="Lexend"/>
                <a:cs typeface="Lexend"/>
                <a:sym typeface="Lexend"/>
              </a:rPr>
              <a:t> ufc fighter stat data</a:t>
            </a:r>
            <a:endParaRPr b="0" i="0" sz="2500" u="none" cap="none" strike="noStrike">
              <a:solidFill>
                <a:schemeClr val="accent6"/>
              </a:solidFill>
              <a:latin typeface="Lexend"/>
              <a:ea typeface="Lexend"/>
              <a:cs typeface="Lexend"/>
              <a:sym typeface="Lexend"/>
            </a:endParaRPr>
          </a:p>
          <a:p>
            <a:pPr indent="0" lvl="0" marL="0" marR="0" rtl="0" algn="r">
              <a:lnSpc>
                <a:spcPct val="100000"/>
              </a:lnSpc>
              <a:spcBef>
                <a:spcPts val="0"/>
              </a:spcBef>
              <a:spcAft>
                <a:spcPts val="0"/>
              </a:spcAft>
              <a:buClr>
                <a:srgbClr val="000000"/>
              </a:buClr>
              <a:buSzPts val="1500"/>
              <a:buFont typeface="Arial"/>
              <a:buNone/>
            </a:pPr>
            <a:r>
              <a:t/>
            </a:r>
            <a:endParaRPr b="0" i="0" sz="1500" u="none" cap="none" strike="noStrike">
              <a:solidFill>
                <a:srgbClr val="F25C69"/>
              </a:solidFill>
              <a:latin typeface="Lexend"/>
              <a:ea typeface="Lexend"/>
              <a:cs typeface="Lexend"/>
              <a:sym typeface="Lexend"/>
            </a:endParaRPr>
          </a:p>
        </p:txBody>
      </p:sp>
      <p:graphicFrame>
        <p:nvGraphicFramePr>
          <p:cNvPr id="145" name="Google Shape;145;p8"/>
          <p:cNvGraphicFramePr/>
          <p:nvPr/>
        </p:nvGraphicFramePr>
        <p:xfrm>
          <a:off x="205225" y="1189025"/>
          <a:ext cx="3000000" cy="3000000"/>
        </p:xfrm>
        <a:graphic>
          <a:graphicData uri="http://schemas.openxmlformats.org/drawingml/2006/table">
            <a:tbl>
              <a:tblPr>
                <a:noFill/>
                <a:tableStyleId>{6F8D5CF1-F09F-4A93-9337-B6EE86D00270}</a:tableStyleId>
              </a:tblPr>
              <a:tblGrid>
                <a:gridCol w="2851150"/>
                <a:gridCol w="5882400"/>
              </a:tblGrid>
              <a:tr h="429725">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fight_stat_id</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ID of Fight Stat</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fight_id</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ID of the fight</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29725">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fighter_id</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ID of the fighter</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knockdowns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NO. of knockdowns</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29725">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total_strikes_att</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NO. of total Strikes Attempted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total_strikes_succ</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chemeClr val="dk1"/>
                        </a:buClr>
                        <a:buSzPts val="1100"/>
                        <a:buFont typeface="Arial"/>
                        <a:buNone/>
                      </a:pPr>
                      <a:r>
                        <a:rPr b="1" lang="en" sz="1500" u="none" cap="none" strike="noStrike">
                          <a:solidFill>
                            <a:srgbClr val="4A86E8"/>
                          </a:solidFill>
                          <a:latin typeface="Lexend"/>
                          <a:ea typeface="Lexend"/>
                          <a:cs typeface="Lexend"/>
                          <a:sym typeface="Lexend"/>
                        </a:rPr>
                        <a:t>NO. of total Strikes Succeeded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sig_strikes_att</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chemeClr val="dk1"/>
                        </a:buClr>
                        <a:buSzPts val="1100"/>
                        <a:buFont typeface="Arial"/>
                        <a:buNone/>
                      </a:pPr>
                      <a:r>
                        <a:rPr b="1" lang="en" sz="1500" u="none" cap="none" strike="noStrike">
                          <a:solidFill>
                            <a:srgbClr val="4A86E8"/>
                          </a:solidFill>
                          <a:latin typeface="Lexend"/>
                          <a:ea typeface="Lexend"/>
                          <a:cs typeface="Lexend"/>
                          <a:sym typeface="Lexend"/>
                        </a:rPr>
                        <a:t>NO. of significant Strikes Attempted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sig_strikes_succ</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chemeClr val="dk1"/>
                        </a:buClr>
                        <a:buSzPts val="1100"/>
                        <a:buFont typeface="Arial"/>
                        <a:buNone/>
                      </a:pPr>
                      <a:r>
                        <a:rPr b="1" lang="en" sz="1500" u="none" cap="none" strike="noStrike">
                          <a:solidFill>
                            <a:srgbClr val="4A86E8"/>
                          </a:solidFill>
                          <a:latin typeface="Lexend"/>
                          <a:ea typeface="Lexend"/>
                          <a:cs typeface="Lexend"/>
                          <a:sym typeface="Lexend"/>
                        </a:rPr>
                        <a:t>NO. of total Strikes Succeeded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takedown_att</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chemeClr val="dk1"/>
                        </a:buClr>
                        <a:buSzPts val="1100"/>
                        <a:buFont typeface="Arial"/>
                        <a:buNone/>
                      </a:pPr>
                      <a:r>
                        <a:rPr b="1" lang="en" sz="1500" u="none" cap="none" strike="noStrike">
                          <a:solidFill>
                            <a:srgbClr val="4A86E8"/>
                          </a:solidFill>
                          <a:latin typeface="Lexend"/>
                          <a:ea typeface="Lexend"/>
                          <a:cs typeface="Lexend"/>
                          <a:sym typeface="Lexend"/>
                        </a:rPr>
                        <a:t>NO. of Takedowns Attempted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takedown_succ</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chemeClr val="dk1"/>
                        </a:buClr>
                        <a:buSzPts val="1100"/>
                        <a:buFont typeface="Arial"/>
                        <a:buNone/>
                      </a:pPr>
                      <a:r>
                        <a:rPr b="1" lang="en" sz="1500" u="none" cap="none" strike="noStrike">
                          <a:solidFill>
                            <a:srgbClr val="4A86E8"/>
                          </a:solidFill>
                          <a:latin typeface="Lexend"/>
                          <a:ea typeface="Lexend"/>
                          <a:cs typeface="Lexend"/>
                          <a:sym typeface="Lexend"/>
                        </a:rPr>
                        <a:t>NO. of Takedowns Succeeded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80700">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submission_att</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NO. of submissions Attempted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35525">
                <a:tc>
                  <a:txBody>
                    <a:bodyPr/>
                    <a:lstStyle/>
                    <a:p>
                      <a:pPr indent="0" lvl="0" marL="91440" marR="0" rtl="0" algn="l">
                        <a:lnSpc>
                          <a:spcPct val="115000"/>
                        </a:lnSpc>
                        <a:spcBef>
                          <a:spcPts val="0"/>
                        </a:spcBef>
                        <a:spcAft>
                          <a:spcPts val="0"/>
                        </a:spcAft>
                        <a:buClr>
                          <a:schemeClr val="dk1"/>
                        </a:buClr>
                        <a:buSzPts val="1100"/>
                        <a:buFont typeface="Arial"/>
                        <a:buNone/>
                      </a:pPr>
                      <a:r>
                        <a:rPr b="1" lang="en" sz="1500" u="none" cap="none" strike="noStrike">
                          <a:solidFill>
                            <a:schemeClr val="lt1"/>
                          </a:solidFill>
                          <a:latin typeface="Lexend"/>
                          <a:ea typeface="Lexend"/>
                          <a:cs typeface="Lexend"/>
                          <a:sym typeface="Lexend"/>
                        </a:rPr>
                        <a:t>reversals</a:t>
                      </a:r>
                      <a:endParaRPr b="1" sz="1500" u="none" cap="none" strike="noStrike">
                        <a:solidFill>
                          <a:schemeClr val="lt1"/>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64D79"/>
                    </a:solidFill>
                  </a:tcPr>
                </a:tc>
                <a:tc>
                  <a:txBody>
                    <a:bodyPr/>
                    <a:lstStyle/>
                    <a:p>
                      <a:pPr indent="0" lvl="0" marL="91440" marR="0" rtl="0" algn="l">
                        <a:lnSpc>
                          <a:spcPct val="100000"/>
                        </a:lnSpc>
                        <a:spcBef>
                          <a:spcPts val="0"/>
                        </a:spcBef>
                        <a:spcAft>
                          <a:spcPts val="0"/>
                        </a:spcAft>
                        <a:buClr>
                          <a:srgbClr val="000000"/>
                        </a:buClr>
                        <a:buSzPts val="1400"/>
                        <a:buFont typeface="Arial"/>
                        <a:buNone/>
                      </a:pPr>
                      <a:r>
                        <a:rPr b="1" lang="en" sz="1500" u="none" cap="none" strike="noStrike">
                          <a:solidFill>
                            <a:srgbClr val="4A86E8"/>
                          </a:solidFill>
                          <a:latin typeface="Lexend"/>
                          <a:ea typeface="Lexend"/>
                          <a:cs typeface="Lexend"/>
                          <a:sym typeface="Lexend"/>
                        </a:rPr>
                        <a:t>No. of reversals Attempted</a:t>
                      </a:r>
                      <a:endParaRPr b="1" sz="1500" u="none" cap="none" strike="noStrike">
                        <a:solidFill>
                          <a:srgbClr val="4A86E8"/>
                        </a:solidFill>
                        <a:latin typeface="Lexend"/>
                        <a:ea typeface="Lexend"/>
                        <a:cs typeface="Lexend"/>
                        <a:sym typeface="Lexend"/>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46" name="Google Shape;146;p8"/>
          <p:cNvSpPr/>
          <p:nvPr/>
        </p:nvSpPr>
        <p:spPr>
          <a:xfrm>
            <a:off x="6377500" y="1537737"/>
            <a:ext cx="2579484" cy="2523420"/>
          </a:xfrm>
          <a:custGeom>
            <a:rect b="b" l="l" r="r" t="t"/>
            <a:pathLst>
              <a:path extrusionOk="0" h="136882" w="143245">
                <a:moveTo>
                  <a:pt x="83051" y="0"/>
                </a:moveTo>
                <a:lnTo>
                  <a:pt x="51153" y="27209"/>
                </a:lnTo>
                <a:lnTo>
                  <a:pt x="59107" y="754"/>
                </a:lnTo>
                <a:lnTo>
                  <a:pt x="46298" y="25535"/>
                </a:lnTo>
                <a:lnTo>
                  <a:pt x="43954" y="754"/>
                </a:lnTo>
                <a:lnTo>
                  <a:pt x="41693" y="24530"/>
                </a:lnTo>
                <a:lnTo>
                  <a:pt x="28717" y="754"/>
                </a:lnTo>
                <a:lnTo>
                  <a:pt x="35917" y="25116"/>
                </a:lnTo>
                <a:lnTo>
                  <a:pt x="7368" y="921"/>
                </a:lnTo>
                <a:lnTo>
                  <a:pt x="29470" y="27209"/>
                </a:lnTo>
                <a:lnTo>
                  <a:pt x="168" y="19340"/>
                </a:lnTo>
                <a:lnTo>
                  <a:pt x="30977" y="35163"/>
                </a:lnTo>
                <a:lnTo>
                  <a:pt x="1" y="37842"/>
                </a:lnTo>
                <a:lnTo>
                  <a:pt x="29889" y="40604"/>
                </a:lnTo>
                <a:lnTo>
                  <a:pt x="1" y="56595"/>
                </a:lnTo>
                <a:lnTo>
                  <a:pt x="28298" y="47218"/>
                </a:lnTo>
                <a:lnTo>
                  <a:pt x="1" y="82966"/>
                </a:lnTo>
                <a:lnTo>
                  <a:pt x="34996" y="52493"/>
                </a:lnTo>
                <a:lnTo>
                  <a:pt x="4103" y="136882"/>
                </a:lnTo>
                <a:lnTo>
                  <a:pt x="41944" y="54837"/>
                </a:lnTo>
                <a:lnTo>
                  <a:pt x="45209" y="135207"/>
                </a:lnTo>
                <a:lnTo>
                  <a:pt x="48809" y="55088"/>
                </a:lnTo>
                <a:lnTo>
                  <a:pt x="82465" y="127840"/>
                </a:lnTo>
                <a:lnTo>
                  <a:pt x="54921" y="52409"/>
                </a:lnTo>
                <a:lnTo>
                  <a:pt x="54921" y="52409"/>
                </a:lnTo>
                <a:lnTo>
                  <a:pt x="135710" y="128342"/>
                </a:lnTo>
                <a:lnTo>
                  <a:pt x="59442" y="47302"/>
                </a:lnTo>
                <a:lnTo>
                  <a:pt x="59442" y="47302"/>
                </a:lnTo>
                <a:lnTo>
                  <a:pt x="143245" y="78446"/>
                </a:lnTo>
                <a:lnTo>
                  <a:pt x="143245" y="78446"/>
                </a:lnTo>
                <a:lnTo>
                  <a:pt x="62874" y="41023"/>
                </a:lnTo>
                <a:lnTo>
                  <a:pt x="142575" y="37842"/>
                </a:lnTo>
                <a:lnTo>
                  <a:pt x="61870" y="34409"/>
                </a:lnTo>
                <a:lnTo>
                  <a:pt x="135124" y="586"/>
                </a:lnTo>
                <a:lnTo>
                  <a:pt x="135124" y="586"/>
                </a:lnTo>
                <a:lnTo>
                  <a:pt x="59023" y="28046"/>
                </a:lnTo>
                <a:lnTo>
                  <a:pt x="83051"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8"/>
          <p:cNvGrpSpPr/>
          <p:nvPr/>
        </p:nvGrpSpPr>
        <p:grpSpPr>
          <a:xfrm rot="-1207346">
            <a:off x="6658841" y="1071884"/>
            <a:ext cx="1907448" cy="3314289"/>
            <a:chOff x="5898479" y="495574"/>
            <a:chExt cx="2501769" cy="4152373"/>
          </a:xfrm>
        </p:grpSpPr>
        <p:sp>
          <p:nvSpPr>
            <p:cNvPr id="148" name="Google Shape;148;p8"/>
            <p:cNvSpPr/>
            <p:nvPr/>
          </p:nvSpPr>
          <p:spPr>
            <a:xfrm rot="-4500067">
              <a:off x="5207521" y="1797031"/>
              <a:ext cx="3883686" cy="1549459"/>
            </a:xfrm>
            <a:custGeom>
              <a:rect b="b" l="l" r="r" t="t"/>
              <a:pathLst>
                <a:path extrusionOk="0" h="32183" w="80666">
                  <a:moveTo>
                    <a:pt x="29767" y="1"/>
                  </a:moveTo>
                  <a:cubicBezTo>
                    <a:pt x="28927" y="1"/>
                    <a:pt x="27982" y="53"/>
                    <a:pt x="26985" y="184"/>
                  </a:cubicBezTo>
                  <a:cubicBezTo>
                    <a:pt x="24071" y="552"/>
                    <a:pt x="22391" y="1024"/>
                    <a:pt x="21210" y="1838"/>
                  </a:cubicBezTo>
                  <a:cubicBezTo>
                    <a:pt x="19924" y="2757"/>
                    <a:pt x="19373" y="3938"/>
                    <a:pt x="18743" y="5329"/>
                  </a:cubicBezTo>
                  <a:cubicBezTo>
                    <a:pt x="18533" y="5775"/>
                    <a:pt x="18296" y="6274"/>
                    <a:pt x="18008" y="6825"/>
                  </a:cubicBezTo>
                  <a:cubicBezTo>
                    <a:pt x="17745" y="7377"/>
                    <a:pt x="16590" y="8794"/>
                    <a:pt x="11629" y="10500"/>
                  </a:cubicBezTo>
                  <a:cubicBezTo>
                    <a:pt x="8321" y="11629"/>
                    <a:pt x="4515" y="12495"/>
                    <a:pt x="2022" y="13073"/>
                  </a:cubicBezTo>
                  <a:lnTo>
                    <a:pt x="1339" y="13230"/>
                  </a:lnTo>
                  <a:cubicBezTo>
                    <a:pt x="893" y="13309"/>
                    <a:pt x="499" y="13624"/>
                    <a:pt x="263" y="14018"/>
                  </a:cubicBezTo>
                  <a:cubicBezTo>
                    <a:pt x="53" y="14412"/>
                    <a:pt x="0" y="14884"/>
                    <a:pt x="132" y="15330"/>
                  </a:cubicBezTo>
                  <a:lnTo>
                    <a:pt x="4725" y="31001"/>
                  </a:lnTo>
                  <a:cubicBezTo>
                    <a:pt x="4935" y="31710"/>
                    <a:pt x="5565" y="32182"/>
                    <a:pt x="6274" y="32182"/>
                  </a:cubicBezTo>
                  <a:cubicBezTo>
                    <a:pt x="6458" y="32182"/>
                    <a:pt x="6615" y="32156"/>
                    <a:pt x="6773" y="32104"/>
                  </a:cubicBezTo>
                  <a:cubicBezTo>
                    <a:pt x="8453" y="31552"/>
                    <a:pt x="10999" y="30397"/>
                    <a:pt x="13676" y="29190"/>
                  </a:cubicBezTo>
                  <a:cubicBezTo>
                    <a:pt x="16249" y="28009"/>
                    <a:pt x="18900" y="26801"/>
                    <a:pt x="20528" y="26276"/>
                  </a:cubicBezTo>
                  <a:cubicBezTo>
                    <a:pt x="21971" y="25804"/>
                    <a:pt x="24675" y="25515"/>
                    <a:pt x="27536" y="25226"/>
                  </a:cubicBezTo>
                  <a:cubicBezTo>
                    <a:pt x="30922" y="24885"/>
                    <a:pt x="34440" y="24544"/>
                    <a:pt x="37065" y="23756"/>
                  </a:cubicBezTo>
                  <a:cubicBezTo>
                    <a:pt x="38272" y="23415"/>
                    <a:pt x="39217" y="22890"/>
                    <a:pt x="39900" y="22208"/>
                  </a:cubicBezTo>
                  <a:cubicBezTo>
                    <a:pt x="40005" y="22523"/>
                    <a:pt x="40136" y="22864"/>
                    <a:pt x="40346" y="23205"/>
                  </a:cubicBezTo>
                  <a:cubicBezTo>
                    <a:pt x="41081" y="24439"/>
                    <a:pt x="42367" y="25279"/>
                    <a:pt x="44205" y="25673"/>
                  </a:cubicBezTo>
                  <a:cubicBezTo>
                    <a:pt x="46882" y="26276"/>
                    <a:pt x="50399" y="26408"/>
                    <a:pt x="53786" y="26513"/>
                  </a:cubicBezTo>
                  <a:cubicBezTo>
                    <a:pt x="56673" y="26618"/>
                    <a:pt x="59377" y="26723"/>
                    <a:pt x="60847" y="27090"/>
                  </a:cubicBezTo>
                  <a:cubicBezTo>
                    <a:pt x="62501" y="27536"/>
                    <a:pt x="65230" y="28560"/>
                    <a:pt x="67882" y="29557"/>
                  </a:cubicBezTo>
                  <a:cubicBezTo>
                    <a:pt x="70612" y="30581"/>
                    <a:pt x="73210" y="31579"/>
                    <a:pt x="74917" y="32025"/>
                  </a:cubicBezTo>
                  <a:cubicBezTo>
                    <a:pt x="75048" y="32051"/>
                    <a:pt x="75179" y="32051"/>
                    <a:pt x="75310" y="32051"/>
                  </a:cubicBezTo>
                  <a:cubicBezTo>
                    <a:pt x="76072" y="32051"/>
                    <a:pt x="76728" y="31526"/>
                    <a:pt x="76885" y="30791"/>
                  </a:cubicBezTo>
                  <a:lnTo>
                    <a:pt x="80560" y="14832"/>
                  </a:lnTo>
                  <a:cubicBezTo>
                    <a:pt x="80665" y="14385"/>
                    <a:pt x="80586" y="13939"/>
                    <a:pt x="80350" y="13545"/>
                  </a:cubicBezTo>
                  <a:cubicBezTo>
                    <a:pt x="80088" y="13152"/>
                    <a:pt x="79694" y="12889"/>
                    <a:pt x="79248" y="12810"/>
                  </a:cubicBezTo>
                  <a:lnTo>
                    <a:pt x="78539" y="12705"/>
                  </a:lnTo>
                  <a:cubicBezTo>
                    <a:pt x="75993" y="12285"/>
                    <a:pt x="72160" y="11682"/>
                    <a:pt x="68800" y="10763"/>
                  </a:cubicBezTo>
                  <a:cubicBezTo>
                    <a:pt x="63761" y="9398"/>
                    <a:pt x="62527" y="8059"/>
                    <a:pt x="62212" y="7534"/>
                  </a:cubicBezTo>
                  <a:cubicBezTo>
                    <a:pt x="61897" y="7035"/>
                    <a:pt x="61661" y="6537"/>
                    <a:pt x="61398" y="6090"/>
                  </a:cubicBezTo>
                  <a:cubicBezTo>
                    <a:pt x="60689" y="4752"/>
                    <a:pt x="60086" y="3597"/>
                    <a:pt x="58721" y="2783"/>
                  </a:cubicBezTo>
                  <a:cubicBezTo>
                    <a:pt x="57513" y="2048"/>
                    <a:pt x="55807" y="1680"/>
                    <a:pt x="52867" y="1497"/>
                  </a:cubicBezTo>
                  <a:cubicBezTo>
                    <a:pt x="52342" y="1470"/>
                    <a:pt x="51843" y="1444"/>
                    <a:pt x="51344" y="1444"/>
                  </a:cubicBezTo>
                  <a:cubicBezTo>
                    <a:pt x="49140" y="1444"/>
                    <a:pt x="47381" y="1785"/>
                    <a:pt x="46173" y="2468"/>
                  </a:cubicBezTo>
                  <a:cubicBezTo>
                    <a:pt x="45622" y="2757"/>
                    <a:pt x="45202" y="3098"/>
                    <a:pt x="44861" y="3492"/>
                  </a:cubicBezTo>
                  <a:cubicBezTo>
                    <a:pt x="42341" y="4122"/>
                    <a:pt x="41081" y="5460"/>
                    <a:pt x="40451" y="6668"/>
                  </a:cubicBezTo>
                  <a:cubicBezTo>
                    <a:pt x="40398" y="6405"/>
                    <a:pt x="40346" y="6117"/>
                    <a:pt x="40267" y="5828"/>
                  </a:cubicBezTo>
                  <a:cubicBezTo>
                    <a:pt x="39873" y="4515"/>
                    <a:pt x="38692" y="2284"/>
                    <a:pt x="35096" y="1654"/>
                  </a:cubicBezTo>
                  <a:cubicBezTo>
                    <a:pt x="34729" y="1287"/>
                    <a:pt x="34282" y="972"/>
                    <a:pt x="33731" y="709"/>
                  </a:cubicBezTo>
                  <a:cubicBezTo>
                    <a:pt x="32734" y="237"/>
                    <a:pt x="31369" y="1"/>
                    <a:pt x="297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
            <p:cNvSpPr/>
            <p:nvPr/>
          </p:nvSpPr>
          <p:spPr>
            <a:xfrm rot="-4500067">
              <a:off x="5251096" y="1838666"/>
              <a:ext cx="3796447" cy="1464868"/>
            </a:xfrm>
            <a:custGeom>
              <a:rect b="b" l="l" r="r" t="t"/>
              <a:pathLst>
                <a:path extrusionOk="0" h="30426" w="78854">
                  <a:moveTo>
                    <a:pt x="33757" y="2408"/>
                  </a:moveTo>
                  <a:cubicBezTo>
                    <a:pt x="35279" y="2644"/>
                    <a:pt x="36251" y="3195"/>
                    <a:pt x="36881" y="3851"/>
                  </a:cubicBezTo>
                  <a:cubicBezTo>
                    <a:pt x="36881" y="3878"/>
                    <a:pt x="36907" y="3904"/>
                    <a:pt x="36907" y="3930"/>
                  </a:cubicBezTo>
                  <a:cubicBezTo>
                    <a:pt x="36986" y="4245"/>
                    <a:pt x="37091" y="4639"/>
                    <a:pt x="37196" y="5033"/>
                  </a:cubicBezTo>
                  <a:cubicBezTo>
                    <a:pt x="37222" y="5138"/>
                    <a:pt x="37248" y="5243"/>
                    <a:pt x="37248" y="5321"/>
                  </a:cubicBezTo>
                  <a:cubicBezTo>
                    <a:pt x="37274" y="5426"/>
                    <a:pt x="37301" y="5531"/>
                    <a:pt x="37327" y="5610"/>
                  </a:cubicBezTo>
                  <a:cubicBezTo>
                    <a:pt x="37327" y="5715"/>
                    <a:pt x="37379" y="5794"/>
                    <a:pt x="37379" y="5873"/>
                  </a:cubicBezTo>
                  <a:cubicBezTo>
                    <a:pt x="37379" y="5978"/>
                    <a:pt x="37406" y="6056"/>
                    <a:pt x="37432" y="6135"/>
                  </a:cubicBezTo>
                  <a:cubicBezTo>
                    <a:pt x="37432" y="6214"/>
                    <a:pt x="37432" y="6266"/>
                    <a:pt x="37458" y="6345"/>
                  </a:cubicBezTo>
                  <a:cubicBezTo>
                    <a:pt x="37458" y="6398"/>
                    <a:pt x="37458" y="6450"/>
                    <a:pt x="37484" y="6503"/>
                  </a:cubicBezTo>
                  <a:cubicBezTo>
                    <a:pt x="37484" y="6608"/>
                    <a:pt x="37484" y="6660"/>
                    <a:pt x="37484" y="6660"/>
                  </a:cubicBezTo>
                  <a:cubicBezTo>
                    <a:pt x="37484" y="6660"/>
                    <a:pt x="37511" y="6608"/>
                    <a:pt x="37563" y="6529"/>
                  </a:cubicBezTo>
                  <a:cubicBezTo>
                    <a:pt x="37563" y="6476"/>
                    <a:pt x="37589" y="6424"/>
                    <a:pt x="37616" y="6345"/>
                  </a:cubicBezTo>
                  <a:cubicBezTo>
                    <a:pt x="37642" y="6293"/>
                    <a:pt x="37642" y="6214"/>
                    <a:pt x="37668" y="6135"/>
                  </a:cubicBezTo>
                  <a:cubicBezTo>
                    <a:pt x="37694" y="6056"/>
                    <a:pt x="37694" y="5951"/>
                    <a:pt x="37694" y="5873"/>
                  </a:cubicBezTo>
                  <a:cubicBezTo>
                    <a:pt x="37721" y="5768"/>
                    <a:pt x="37694" y="5663"/>
                    <a:pt x="37694" y="5558"/>
                  </a:cubicBezTo>
                  <a:cubicBezTo>
                    <a:pt x="37694" y="5453"/>
                    <a:pt x="37694" y="5348"/>
                    <a:pt x="37668" y="5243"/>
                  </a:cubicBezTo>
                  <a:cubicBezTo>
                    <a:pt x="37668" y="5138"/>
                    <a:pt x="37642" y="5033"/>
                    <a:pt x="37616" y="4928"/>
                  </a:cubicBezTo>
                  <a:lnTo>
                    <a:pt x="37616" y="4928"/>
                  </a:lnTo>
                  <a:cubicBezTo>
                    <a:pt x="37694" y="5111"/>
                    <a:pt x="37747" y="5269"/>
                    <a:pt x="37799" y="5426"/>
                  </a:cubicBezTo>
                  <a:cubicBezTo>
                    <a:pt x="38009" y="6188"/>
                    <a:pt x="37957" y="6791"/>
                    <a:pt x="37957" y="6949"/>
                  </a:cubicBezTo>
                  <a:cubicBezTo>
                    <a:pt x="37826" y="6949"/>
                    <a:pt x="37694" y="6923"/>
                    <a:pt x="37511" y="6923"/>
                  </a:cubicBezTo>
                  <a:cubicBezTo>
                    <a:pt x="37117" y="6896"/>
                    <a:pt x="36592" y="6870"/>
                    <a:pt x="36041" y="6844"/>
                  </a:cubicBezTo>
                  <a:cubicBezTo>
                    <a:pt x="35516" y="6844"/>
                    <a:pt x="34991" y="6818"/>
                    <a:pt x="34597" y="6818"/>
                  </a:cubicBezTo>
                  <a:cubicBezTo>
                    <a:pt x="34440" y="6818"/>
                    <a:pt x="34282" y="6791"/>
                    <a:pt x="34177" y="6791"/>
                  </a:cubicBezTo>
                  <a:cubicBezTo>
                    <a:pt x="34177" y="6765"/>
                    <a:pt x="34177" y="6765"/>
                    <a:pt x="34177" y="6739"/>
                  </a:cubicBezTo>
                  <a:cubicBezTo>
                    <a:pt x="34230" y="4613"/>
                    <a:pt x="33993" y="3221"/>
                    <a:pt x="33757" y="2408"/>
                  </a:cubicBezTo>
                  <a:close/>
                  <a:moveTo>
                    <a:pt x="44467" y="4219"/>
                  </a:moveTo>
                  <a:lnTo>
                    <a:pt x="44467" y="4219"/>
                  </a:lnTo>
                  <a:cubicBezTo>
                    <a:pt x="44283" y="5059"/>
                    <a:pt x="44126" y="6450"/>
                    <a:pt x="44283" y="8550"/>
                  </a:cubicBezTo>
                  <a:cubicBezTo>
                    <a:pt x="44309" y="8576"/>
                    <a:pt x="44309" y="8603"/>
                    <a:pt x="44309" y="8629"/>
                  </a:cubicBezTo>
                  <a:cubicBezTo>
                    <a:pt x="44204" y="8629"/>
                    <a:pt x="44047" y="8655"/>
                    <a:pt x="43863" y="8681"/>
                  </a:cubicBezTo>
                  <a:cubicBezTo>
                    <a:pt x="43469" y="8708"/>
                    <a:pt x="42971" y="8760"/>
                    <a:pt x="42446" y="8813"/>
                  </a:cubicBezTo>
                  <a:cubicBezTo>
                    <a:pt x="41921" y="8865"/>
                    <a:pt x="41369" y="8918"/>
                    <a:pt x="40976" y="8970"/>
                  </a:cubicBezTo>
                  <a:cubicBezTo>
                    <a:pt x="40818" y="8996"/>
                    <a:pt x="40661" y="9023"/>
                    <a:pt x="40556" y="9023"/>
                  </a:cubicBezTo>
                  <a:cubicBezTo>
                    <a:pt x="40529" y="8891"/>
                    <a:pt x="40451" y="8261"/>
                    <a:pt x="40608" y="7500"/>
                  </a:cubicBezTo>
                  <a:cubicBezTo>
                    <a:pt x="40661" y="7343"/>
                    <a:pt x="40713" y="7159"/>
                    <a:pt x="40766" y="7001"/>
                  </a:cubicBezTo>
                  <a:lnTo>
                    <a:pt x="40766" y="7001"/>
                  </a:lnTo>
                  <a:cubicBezTo>
                    <a:pt x="40739" y="7106"/>
                    <a:pt x="40739" y="7211"/>
                    <a:pt x="40713" y="7316"/>
                  </a:cubicBezTo>
                  <a:cubicBezTo>
                    <a:pt x="40713" y="7421"/>
                    <a:pt x="40713" y="7526"/>
                    <a:pt x="40713" y="7631"/>
                  </a:cubicBezTo>
                  <a:cubicBezTo>
                    <a:pt x="40713" y="7736"/>
                    <a:pt x="40713" y="7841"/>
                    <a:pt x="40739" y="7920"/>
                  </a:cubicBezTo>
                  <a:cubicBezTo>
                    <a:pt x="40739" y="8025"/>
                    <a:pt x="40766" y="8104"/>
                    <a:pt x="40766" y="8183"/>
                  </a:cubicBezTo>
                  <a:cubicBezTo>
                    <a:pt x="40792" y="8288"/>
                    <a:pt x="40818" y="8340"/>
                    <a:pt x="40844" y="8419"/>
                  </a:cubicBezTo>
                  <a:cubicBezTo>
                    <a:pt x="40871" y="8471"/>
                    <a:pt x="40897" y="8524"/>
                    <a:pt x="40923" y="8576"/>
                  </a:cubicBezTo>
                  <a:cubicBezTo>
                    <a:pt x="40949" y="8655"/>
                    <a:pt x="40976" y="8708"/>
                    <a:pt x="40976" y="8708"/>
                  </a:cubicBezTo>
                  <a:cubicBezTo>
                    <a:pt x="40976" y="8708"/>
                    <a:pt x="41002" y="8655"/>
                    <a:pt x="41002" y="8550"/>
                  </a:cubicBezTo>
                  <a:cubicBezTo>
                    <a:pt x="41002" y="8498"/>
                    <a:pt x="41002" y="8445"/>
                    <a:pt x="41002" y="8393"/>
                  </a:cubicBezTo>
                  <a:cubicBezTo>
                    <a:pt x="41002" y="8314"/>
                    <a:pt x="41028" y="8261"/>
                    <a:pt x="41028" y="8183"/>
                  </a:cubicBezTo>
                  <a:cubicBezTo>
                    <a:pt x="41028" y="8104"/>
                    <a:pt x="41054" y="8025"/>
                    <a:pt x="41054" y="7920"/>
                  </a:cubicBezTo>
                  <a:cubicBezTo>
                    <a:pt x="41054" y="7841"/>
                    <a:pt x="41081" y="7763"/>
                    <a:pt x="41081" y="7658"/>
                  </a:cubicBezTo>
                  <a:cubicBezTo>
                    <a:pt x="41107" y="7553"/>
                    <a:pt x="41133" y="7474"/>
                    <a:pt x="41133" y="7369"/>
                  </a:cubicBezTo>
                  <a:cubicBezTo>
                    <a:pt x="41159" y="7264"/>
                    <a:pt x="41186" y="7159"/>
                    <a:pt x="41186" y="7080"/>
                  </a:cubicBezTo>
                  <a:cubicBezTo>
                    <a:pt x="41264" y="6660"/>
                    <a:pt x="41343" y="6266"/>
                    <a:pt x="41422" y="5951"/>
                  </a:cubicBezTo>
                  <a:cubicBezTo>
                    <a:pt x="41422" y="5925"/>
                    <a:pt x="41422" y="5899"/>
                    <a:pt x="41422" y="5873"/>
                  </a:cubicBezTo>
                  <a:cubicBezTo>
                    <a:pt x="41999" y="5190"/>
                    <a:pt x="42944" y="4560"/>
                    <a:pt x="44467" y="4219"/>
                  </a:cubicBezTo>
                  <a:close/>
                  <a:moveTo>
                    <a:pt x="28823" y="791"/>
                  </a:moveTo>
                  <a:cubicBezTo>
                    <a:pt x="31389" y="791"/>
                    <a:pt x="32493" y="1433"/>
                    <a:pt x="32943" y="1883"/>
                  </a:cubicBezTo>
                  <a:cubicBezTo>
                    <a:pt x="33127" y="2276"/>
                    <a:pt x="33626" y="3668"/>
                    <a:pt x="33573" y="6555"/>
                  </a:cubicBezTo>
                  <a:cubicBezTo>
                    <a:pt x="33521" y="6503"/>
                    <a:pt x="33442" y="6450"/>
                    <a:pt x="33363" y="6398"/>
                  </a:cubicBezTo>
                  <a:cubicBezTo>
                    <a:pt x="33206" y="6319"/>
                    <a:pt x="33048" y="6240"/>
                    <a:pt x="32838" y="6214"/>
                  </a:cubicBezTo>
                  <a:lnTo>
                    <a:pt x="32261" y="6214"/>
                  </a:lnTo>
                  <a:cubicBezTo>
                    <a:pt x="32077" y="6240"/>
                    <a:pt x="31867" y="6293"/>
                    <a:pt x="31683" y="6398"/>
                  </a:cubicBezTo>
                  <a:cubicBezTo>
                    <a:pt x="31578" y="6450"/>
                    <a:pt x="31473" y="6503"/>
                    <a:pt x="31395" y="6581"/>
                  </a:cubicBezTo>
                  <a:cubicBezTo>
                    <a:pt x="31290" y="6660"/>
                    <a:pt x="31211" y="6739"/>
                    <a:pt x="31158" y="6844"/>
                  </a:cubicBezTo>
                  <a:cubicBezTo>
                    <a:pt x="31027" y="7054"/>
                    <a:pt x="30975" y="7290"/>
                    <a:pt x="30948" y="7500"/>
                  </a:cubicBezTo>
                  <a:cubicBezTo>
                    <a:pt x="30922" y="7710"/>
                    <a:pt x="30922" y="7920"/>
                    <a:pt x="30948" y="8104"/>
                  </a:cubicBezTo>
                  <a:cubicBezTo>
                    <a:pt x="30948" y="8314"/>
                    <a:pt x="31001" y="8498"/>
                    <a:pt x="31027" y="8655"/>
                  </a:cubicBezTo>
                  <a:cubicBezTo>
                    <a:pt x="31080" y="8839"/>
                    <a:pt x="31106" y="8996"/>
                    <a:pt x="31158" y="9128"/>
                  </a:cubicBezTo>
                  <a:cubicBezTo>
                    <a:pt x="31211" y="9259"/>
                    <a:pt x="31263" y="9390"/>
                    <a:pt x="31316" y="9521"/>
                  </a:cubicBezTo>
                  <a:cubicBezTo>
                    <a:pt x="31342" y="9626"/>
                    <a:pt x="31395" y="9705"/>
                    <a:pt x="31447" y="9784"/>
                  </a:cubicBezTo>
                  <a:cubicBezTo>
                    <a:pt x="31526" y="9941"/>
                    <a:pt x="31578" y="10020"/>
                    <a:pt x="31578" y="10020"/>
                  </a:cubicBezTo>
                  <a:cubicBezTo>
                    <a:pt x="31578" y="10020"/>
                    <a:pt x="31578" y="9915"/>
                    <a:pt x="31552" y="9758"/>
                  </a:cubicBezTo>
                  <a:cubicBezTo>
                    <a:pt x="31526" y="9679"/>
                    <a:pt x="31500" y="9574"/>
                    <a:pt x="31500" y="9443"/>
                  </a:cubicBezTo>
                  <a:cubicBezTo>
                    <a:pt x="31473" y="9338"/>
                    <a:pt x="31447" y="9206"/>
                    <a:pt x="31421" y="9049"/>
                  </a:cubicBezTo>
                  <a:cubicBezTo>
                    <a:pt x="31395" y="8918"/>
                    <a:pt x="31368" y="8760"/>
                    <a:pt x="31342" y="8603"/>
                  </a:cubicBezTo>
                  <a:cubicBezTo>
                    <a:pt x="31316" y="8445"/>
                    <a:pt x="31290" y="8261"/>
                    <a:pt x="31290" y="8078"/>
                  </a:cubicBezTo>
                  <a:cubicBezTo>
                    <a:pt x="31290" y="7920"/>
                    <a:pt x="31316" y="7736"/>
                    <a:pt x="31342" y="7579"/>
                  </a:cubicBezTo>
                  <a:cubicBezTo>
                    <a:pt x="31368" y="7395"/>
                    <a:pt x="31421" y="7238"/>
                    <a:pt x="31526" y="7133"/>
                  </a:cubicBezTo>
                  <a:cubicBezTo>
                    <a:pt x="31578" y="7054"/>
                    <a:pt x="31631" y="7028"/>
                    <a:pt x="31683" y="6975"/>
                  </a:cubicBezTo>
                  <a:cubicBezTo>
                    <a:pt x="31736" y="6923"/>
                    <a:pt x="31788" y="6896"/>
                    <a:pt x="31867" y="6870"/>
                  </a:cubicBezTo>
                  <a:cubicBezTo>
                    <a:pt x="31998" y="6818"/>
                    <a:pt x="32156" y="6791"/>
                    <a:pt x="32313" y="6791"/>
                  </a:cubicBezTo>
                  <a:cubicBezTo>
                    <a:pt x="32353" y="6778"/>
                    <a:pt x="32392" y="6772"/>
                    <a:pt x="32431" y="6772"/>
                  </a:cubicBezTo>
                  <a:cubicBezTo>
                    <a:pt x="32471" y="6772"/>
                    <a:pt x="32510" y="6778"/>
                    <a:pt x="32550" y="6791"/>
                  </a:cubicBezTo>
                  <a:lnTo>
                    <a:pt x="32760" y="6791"/>
                  </a:lnTo>
                  <a:cubicBezTo>
                    <a:pt x="32865" y="6818"/>
                    <a:pt x="32970" y="6870"/>
                    <a:pt x="33075" y="6923"/>
                  </a:cubicBezTo>
                  <a:cubicBezTo>
                    <a:pt x="33285" y="7054"/>
                    <a:pt x="33416" y="7211"/>
                    <a:pt x="33521" y="7316"/>
                  </a:cubicBezTo>
                  <a:cubicBezTo>
                    <a:pt x="33573" y="7369"/>
                    <a:pt x="33600" y="7395"/>
                    <a:pt x="33626" y="7421"/>
                  </a:cubicBezTo>
                  <a:cubicBezTo>
                    <a:pt x="33652" y="7789"/>
                    <a:pt x="33731" y="8156"/>
                    <a:pt x="33783" y="8524"/>
                  </a:cubicBezTo>
                  <a:cubicBezTo>
                    <a:pt x="33862" y="8996"/>
                    <a:pt x="33941" y="9390"/>
                    <a:pt x="33941" y="9731"/>
                  </a:cubicBezTo>
                  <a:cubicBezTo>
                    <a:pt x="33915" y="9758"/>
                    <a:pt x="33862" y="9810"/>
                    <a:pt x="33783" y="9863"/>
                  </a:cubicBezTo>
                  <a:cubicBezTo>
                    <a:pt x="33757" y="9915"/>
                    <a:pt x="33705" y="9941"/>
                    <a:pt x="33652" y="9968"/>
                  </a:cubicBezTo>
                  <a:cubicBezTo>
                    <a:pt x="33626" y="9994"/>
                    <a:pt x="33573" y="10046"/>
                    <a:pt x="33521" y="10073"/>
                  </a:cubicBezTo>
                  <a:cubicBezTo>
                    <a:pt x="33442" y="10099"/>
                    <a:pt x="33390" y="10125"/>
                    <a:pt x="33337" y="10151"/>
                  </a:cubicBezTo>
                  <a:lnTo>
                    <a:pt x="33232" y="10178"/>
                  </a:lnTo>
                  <a:lnTo>
                    <a:pt x="33153" y="10204"/>
                  </a:lnTo>
                  <a:cubicBezTo>
                    <a:pt x="33075" y="10230"/>
                    <a:pt x="32996" y="10230"/>
                    <a:pt x="32943" y="10256"/>
                  </a:cubicBezTo>
                  <a:lnTo>
                    <a:pt x="32550" y="10256"/>
                  </a:lnTo>
                  <a:cubicBezTo>
                    <a:pt x="32497" y="10256"/>
                    <a:pt x="32445" y="10230"/>
                    <a:pt x="32392" y="10230"/>
                  </a:cubicBezTo>
                  <a:cubicBezTo>
                    <a:pt x="32340" y="10204"/>
                    <a:pt x="32287" y="10204"/>
                    <a:pt x="32235" y="10178"/>
                  </a:cubicBezTo>
                  <a:cubicBezTo>
                    <a:pt x="32208" y="10178"/>
                    <a:pt x="32156" y="10151"/>
                    <a:pt x="32130" y="10151"/>
                  </a:cubicBezTo>
                  <a:cubicBezTo>
                    <a:pt x="32077" y="10125"/>
                    <a:pt x="32051" y="10125"/>
                    <a:pt x="32051" y="10125"/>
                  </a:cubicBezTo>
                  <a:lnTo>
                    <a:pt x="32051" y="10125"/>
                  </a:lnTo>
                  <a:cubicBezTo>
                    <a:pt x="32051" y="10125"/>
                    <a:pt x="32077" y="10151"/>
                    <a:pt x="32130" y="10178"/>
                  </a:cubicBezTo>
                  <a:cubicBezTo>
                    <a:pt x="32156" y="10178"/>
                    <a:pt x="32182" y="10204"/>
                    <a:pt x="32235" y="10230"/>
                  </a:cubicBezTo>
                  <a:cubicBezTo>
                    <a:pt x="32261" y="10256"/>
                    <a:pt x="32313" y="10283"/>
                    <a:pt x="32366" y="10283"/>
                  </a:cubicBezTo>
                  <a:cubicBezTo>
                    <a:pt x="32418" y="10309"/>
                    <a:pt x="32471" y="10335"/>
                    <a:pt x="32523" y="10361"/>
                  </a:cubicBezTo>
                  <a:cubicBezTo>
                    <a:pt x="32602" y="10388"/>
                    <a:pt x="32655" y="10414"/>
                    <a:pt x="32733" y="10414"/>
                  </a:cubicBezTo>
                  <a:cubicBezTo>
                    <a:pt x="32786" y="10414"/>
                    <a:pt x="32865" y="10440"/>
                    <a:pt x="32943" y="10440"/>
                  </a:cubicBezTo>
                  <a:cubicBezTo>
                    <a:pt x="32996" y="10440"/>
                    <a:pt x="33048" y="10452"/>
                    <a:pt x="33101" y="10452"/>
                  </a:cubicBezTo>
                  <a:cubicBezTo>
                    <a:pt x="33127" y="10452"/>
                    <a:pt x="33153" y="10449"/>
                    <a:pt x="33180" y="10440"/>
                  </a:cubicBezTo>
                  <a:lnTo>
                    <a:pt x="33285" y="10440"/>
                  </a:lnTo>
                  <a:lnTo>
                    <a:pt x="33390" y="10414"/>
                  </a:lnTo>
                  <a:cubicBezTo>
                    <a:pt x="33468" y="10414"/>
                    <a:pt x="33547" y="10388"/>
                    <a:pt x="33626" y="10361"/>
                  </a:cubicBezTo>
                  <a:cubicBezTo>
                    <a:pt x="33678" y="10335"/>
                    <a:pt x="33757" y="10335"/>
                    <a:pt x="33810" y="10309"/>
                  </a:cubicBezTo>
                  <a:cubicBezTo>
                    <a:pt x="33836" y="10283"/>
                    <a:pt x="33862" y="10283"/>
                    <a:pt x="33915" y="10256"/>
                  </a:cubicBezTo>
                  <a:lnTo>
                    <a:pt x="33915" y="10256"/>
                  </a:lnTo>
                  <a:cubicBezTo>
                    <a:pt x="33836" y="10545"/>
                    <a:pt x="33678" y="10755"/>
                    <a:pt x="33363" y="10886"/>
                  </a:cubicBezTo>
                  <a:cubicBezTo>
                    <a:pt x="33236" y="10950"/>
                    <a:pt x="33032" y="10992"/>
                    <a:pt x="32783" y="10992"/>
                  </a:cubicBezTo>
                  <a:cubicBezTo>
                    <a:pt x="32416" y="10992"/>
                    <a:pt x="31953" y="10900"/>
                    <a:pt x="31500" y="10650"/>
                  </a:cubicBezTo>
                  <a:cubicBezTo>
                    <a:pt x="30922" y="10361"/>
                    <a:pt x="30213" y="9758"/>
                    <a:pt x="29951" y="8498"/>
                  </a:cubicBezTo>
                  <a:cubicBezTo>
                    <a:pt x="29583" y="6581"/>
                    <a:pt x="29400" y="5741"/>
                    <a:pt x="29321" y="5426"/>
                  </a:cubicBezTo>
                  <a:cubicBezTo>
                    <a:pt x="29321" y="5374"/>
                    <a:pt x="29321" y="5295"/>
                    <a:pt x="29321" y="5243"/>
                  </a:cubicBezTo>
                  <a:cubicBezTo>
                    <a:pt x="29321" y="5190"/>
                    <a:pt x="29321" y="5164"/>
                    <a:pt x="29321" y="5111"/>
                  </a:cubicBezTo>
                  <a:cubicBezTo>
                    <a:pt x="29321" y="5085"/>
                    <a:pt x="29347" y="5033"/>
                    <a:pt x="29347" y="5006"/>
                  </a:cubicBezTo>
                  <a:cubicBezTo>
                    <a:pt x="29347" y="4901"/>
                    <a:pt x="29373" y="4823"/>
                    <a:pt x="29400" y="4744"/>
                  </a:cubicBezTo>
                  <a:cubicBezTo>
                    <a:pt x="29426" y="4665"/>
                    <a:pt x="29452" y="4560"/>
                    <a:pt x="29505" y="4481"/>
                  </a:cubicBezTo>
                  <a:cubicBezTo>
                    <a:pt x="29531" y="4403"/>
                    <a:pt x="29557" y="4298"/>
                    <a:pt x="29610" y="4219"/>
                  </a:cubicBezTo>
                  <a:cubicBezTo>
                    <a:pt x="29662" y="4140"/>
                    <a:pt x="29715" y="4061"/>
                    <a:pt x="29767" y="3983"/>
                  </a:cubicBezTo>
                  <a:cubicBezTo>
                    <a:pt x="29793" y="3930"/>
                    <a:pt x="29846" y="3851"/>
                    <a:pt x="29898" y="3773"/>
                  </a:cubicBezTo>
                  <a:cubicBezTo>
                    <a:pt x="29951" y="3720"/>
                    <a:pt x="30003" y="3668"/>
                    <a:pt x="30056" y="3589"/>
                  </a:cubicBezTo>
                  <a:cubicBezTo>
                    <a:pt x="30135" y="3484"/>
                    <a:pt x="30213" y="3405"/>
                    <a:pt x="30292" y="3353"/>
                  </a:cubicBezTo>
                  <a:cubicBezTo>
                    <a:pt x="30344" y="3275"/>
                    <a:pt x="30370" y="3248"/>
                    <a:pt x="30371" y="3248"/>
                  </a:cubicBezTo>
                  <a:lnTo>
                    <a:pt x="30371" y="3248"/>
                  </a:lnTo>
                  <a:cubicBezTo>
                    <a:pt x="30370" y="3248"/>
                    <a:pt x="30344" y="3274"/>
                    <a:pt x="30266" y="3326"/>
                  </a:cubicBezTo>
                  <a:cubicBezTo>
                    <a:pt x="30187" y="3353"/>
                    <a:pt x="30082" y="3405"/>
                    <a:pt x="29977" y="3510"/>
                  </a:cubicBezTo>
                  <a:cubicBezTo>
                    <a:pt x="29898" y="3563"/>
                    <a:pt x="29846" y="3589"/>
                    <a:pt x="29767" y="3641"/>
                  </a:cubicBezTo>
                  <a:cubicBezTo>
                    <a:pt x="29715" y="3720"/>
                    <a:pt x="29636" y="3773"/>
                    <a:pt x="29583" y="3825"/>
                  </a:cubicBezTo>
                  <a:cubicBezTo>
                    <a:pt x="29505" y="3878"/>
                    <a:pt x="29452" y="3956"/>
                    <a:pt x="29373" y="4035"/>
                  </a:cubicBezTo>
                  <a:cubicBezTo>
                    <a:pt x="29295" y="4114"/>
                    <a:pt x="29242" y="4193"/>
                    <a:pt x="29190" y="4271"/>
                  </a:cubicBezTo>
                  <a:cubicBezTo>
                    <a:pt x="29111" y="4350"/>
                    <a:pt x="29058" y="4455"/>
                    <a:pt x="29006" y="4534"/>
                  </a:cubicBezTo>
                  <a:cubicBezTo>
                    <a:pt x="28953" y="4639"/>
                    <a:pt x="28901" y="4718"/>
                    <a:pt x="28875" y="4823"/>
                  </a:cubicBezTo>
                  <a:cubicBezTo>
                    <a:pt x="28848" y="4875"/>
                    <a:pt x="28822" y="4928"/>
                    <a:pt x="28796" y="4954"/>
                  </a:cubicBezTo>
                  <a:cubicBezTo>
                    <a:pt x="28796" y="5006"/>
                    <a:pt x="28770" y="5059"/>
                    <a:pt x="28770" y="5085"/>
                  </a:cubicBezTo>
                  <a:cubicBezTo>
                    <a:pt x="28586" y="5216"/>
                    <a:pt x="27851" y="5715"/>
                    <a:pt x="26906" y="5899"/>
                  </a:cubicBezTo>
                  <a:cubicBezTo>
                    <a:pt x="26906" y="5899"/>
                    <a:pt x="26906" y="5873"/>
                    <a:pt x="26880" y="5873"/>
                  </a:cubicBezTo>
                  <a:cubicBezTo>
                    <a:pt x="26853" y="5820"/>
                    <a:pt x="26801" y="5768"/>
                    <a:pt x="26748" y="5689"/>
                  </a:cubicBezTo>
                  <a:cubicBezTo>
                    <a:pt x="26722" y="5636"/>
                    <a:pt x="26670" y="5584"/>
                    <a:pt x="26617" y="5505"/>
                  </a:cubicBezTo>
                  <a:cubicBezTo>
                    <a:pt x="26538" y="5374"/>
                    <a:pt x="26460" y="5243"/>
                    <a:pt x="26381" y="5085"/>
                  </a:cubicBezTo>
                  <a:cubicBezTo>
                    <a:pt x="26328" y="5006"/>
                    <a:pt x="26302" y="4928"/>
                    <a:pt x="26250" y="4849"/>
                  </a:cubicBezTo>
                  <a:lnTo>
                    <a:pt x="26145" y="4613"/>
                  </a:lnTo>
                  <a:cubicBezTo>
                    <a:pt x="26066" y="4455"/>
                    <a:pt x="26013" y="4298"/>
                    <a:pt x="25961" y="4114"/>
                  </a:cubicBezTo>
                  <a:cubicBezTo>
                    <a:pt x="25935" y="4035"/>
                    <a:pt x="25908" y="3956"/>
                    <a:pt x="25882" y="3878"/>
                  </a:cubicBezTo>
                  <a:cubicBezTo>
                    <a:pt x="25856" y="3799"/>
                    <a:pt x="25830" y="3720"/>
                    <a:pt x="25803" y="3641"/>
                  </a:cubicBezTo>
                  <a:cubicBezTo>
                    <a:pt x="25751" y="3458"/>
                    <a:pt x="25698" y="3300"/>
                    <a:pt x="25672" y="3143"/>
                  </a:cubicBezTo>
                  <a:cubicBezTo>
                    <a:pt x="25646" y="3011"/>
                    <a:pt x="25620" y="2854"/>
                    <a:pt x="25567" y="2723"/>
                  </a:cubicBezTo>
                  <a:cubicBezTo>
                    <a:pt x="25541" y="2591"/>
                    <a:pt x="25541" y="2460"/>
                    <a:pt x="25515" y="2355"/>
                  </a:cubicBezTo>
                  <a:cubicBezTo>
                    <a:pt x="25488" y="2250"/>
                    <a:pt x="25488" y="2145"/>
                    <a:pt x="25462" y="2066"/>
                  </a:cubicBezTo>
                  <a:cubicBezTo>
                    <a:pt x="25436" y="1909"/>
                    <a:pt x="25436" y="1804"/>
                    <a:pt x="25436" y="1804"/>
                  </a:cubicBezTo>
                  <a:cubicBezTo>
                    <a:pt x="25436" y="1804"/>
                    <a:pt x="25410" y="1909"/>
                    <a:pt x="25410" y="2066"/>
                  </a:cubicBezTo>
                  <a:cubicBezTo>
                    <a:pt x="25410" y="2145"/>
                    <a:pt x="25410" y="2250"/>
                    <a:pt x="25410" y="2355"/>
                  </a:cubicBezTo>
                  <a:cubicBezTo>
                    <a:pt x="25410" y="2486"/>
                    <a:pt x="25410" y="2591"/>
                    <a:pt x="25410" y="2749"/>
                  </a:cubicBezTo>
                  <a:cubicBezTo>
                    <a:pt x="25410" y="2880"/>
                    <a:pt x="25436" y="3038"/>
                    <a:pt x="25436" y="3195"/>
                  </a:cubicBezTo>
                  <a:cubicBezTo>
                    <a:pt x="25436" y="3353"/>
                    <a:pt x="25462" y="3536"/>
                    <a:pt x="25488" y="3694"/>
                  </a:cubicBezTo>
                  <a:cubicBezTo>
                    <a:pt x="25488" y="3799"/>
                    <a:pt x="25488" y="3878"/>
                    <a:pt x="25515" y="3956"/>
                  </a:cubicBezTo>
                  <a:cubicBezTo>
                    <a:pt x="25515" y="4061"/>
                    <a:pt x="25541" y="4140"/>
                    <a:pt x="25541" y="4245"/>
                  </a:cubicBezTo>
                  <a:cubicBezTo>
                    <a:pt x="25567" y="4429"/>
                    <a:pt x="25620" y="4613"/>
                    <a:pt x="25646" y="4796"/>
                  </a:cubicBezTo>
                  <a:lnTo>
                    <a:pt x="25725" y="5085"/>
                  </a:lnTo>
                  <a:cubicBezTo>
                    <a:pt x="25751" y="5164"/>
                    <a:pt x="25777" y="5269"/>
                    <a:pt x="25803" y="5348"/>
                  </a:cubicBezTo>
                  <a:cubicBezTo>
                    <a:pt x="25856" y="5531"/>
                    <a:pt x="25935" y="5715"/>
                    <a:pt x="26013" y="5873"/>
                  </a:cubicBezTo>
                  <a:cubicBezTo>
                    <a:pt x="26013" y="5899"/>
                    <a:pt x="26013" y="5925"/>
                    <a:pt x="26040" y="5978"/>
                  </a:cubicBezTo>
                  <a:cubicBezTo>
                    <a:pt x="25620" y="5951"/>
                    <a:pt x="25173" y="5846"/>
                    <a:pt x="24753" y="5636"/>
                  </a:cubicBezTo>
                  <a:lnTo>
                    <a:pt x="23598" y="5111"/>
                  </a:lnTo>
                  <a:lnTo>
                    <a:pt x="23598" y="5111"/>
                  </a:lnTo>
                  <a:lnTo>
                    <a:pt x="24386" y="6135"/>
                  </a:lnTo>
                  <a:cubicBezTo>
                    <a:pt x="24412" y="6161"/>
                    <a:pt x="25042" y="6975"/>
                    <a:pt x="25830" y="8918"/>
                  </a:cubicBezTo>
                  <a:lnTo>
                    <a:pt x="25698" y="8918"/>
                  </a:lnTo>
                  <a:cubicBezTo>
                    <a:pt x="25646" y="8891"/>
                    <a:pt x="25567" y="8891"/>
                    <a:pt x="25515" y="8891"/>
                  </a:cubicBezTo>
                  <a:cubicBezTo>
                    <a:pt x="25436" y="8865"/>
                    <a:pt x="25357" y="8865"/>
                    <a:pt x="25305" y="8865"/>
                  </a:cubicBezTo>
                  <a:cubicBezTo>
                    <a:pt x="25147" y="8813"/>
                    <a:pt x="25016" y="8786"/>
                    <a:pt x="24858" y="8734"/>
                  </a:cubicBezTo>
                  <a:cubicBezTo>
                    <a:pt x="24806" y="8734"/>
                    <a:pt x="24727" y="8708"/>
                    <a:pt x="24648" y="8681"/>
                  </a:cubicBezTo>
                  <a:lnTo>
                    <a:pt x="24412" y="8603"/>
                  </a:lnTo>
                  <a:cubicBezTo>
                    <a:pt x="24281" y="8524"/>
                    <a:pt x="24123" y="8471"/>
                    <a:pt x="23992" y="8393"/>
                  </a:cubicBezTo>
                  <a:cubicBezTo>
                    <a:pt x="23913" y="8366"/>
                    <a:pt x="23835" y="8340"/>
                    <a:pt x="23782" y="8288"/>
                  </a:cubicBezTo>
                  <a:cubicBezTo>
                    <a:pt x="23703" y="8261"/>
                    <a:pt x="23651" y="8209"/>
                    <a:pt x="23572" y="8183"/>
                  </a:cubicBezTo>
                  <a:cubicBezTo>
                    <a:pt x="23441" y="8104"/>
                    <a:pt x="23310" y="8025"/>
                    <a:pt x="23205" y="7946"/>
                  </a:cubicBezTo>
                  <a:cubicBezTo>
                    <a:pt x="23073" y="7868"/>
                    <a:pt x="22968" y="7789"/>
                    <a:pt x="22863" y="7736"/>
                  </a:cubicBezTo>
                  <a:cubicBezTo>
                    <a:pt x="22758" y="7658"/>
                    <a:pt x="22680" y="7579"/>
                    <a:pt x="22601" y="7526"/>
                  </a:cubicBezTo>
                  <a:cubicBezTo>
                    <a:pt x="22522" y="7474"/>
                    <a:pt x="22443" y="7421"/>
                    <a:pt x="22391" y="7369"/>
                  </a:cubicBezTo>
                  <a:cubicBezTo>
                    <a:pt x="22260" y="7264"/>
                    <a:pt x="22207" y="7238"/>
                    <a:pt x="22207" y="7238"/>
                  </a:cubicBezTo>
                  <a:lnTo>
                    <a:pt x="22207" y="7238"/>
                  </a:lnTo>
                  <a:cubicBezTo>
                    <a:pt x="22207" y="7238"/>
                    <a:pt x="22260" y="7290"/>
                    <a:pt x="22365" y="7395"/>
                  </a:cubicBezTo>
                  <a:cubicBezTo>
                    <a:pt x="22417" y="7448"/>
                    <a:pt x="22470" y="7526"/>
                    <a:pt x="22548" y="7579"/>
                  </a:cubicBezTo>
                  <a:cubicBezTo>
                    <a:pt x="22601" y="7658"/>
                    <a:pt x="22680" y="7763"/>
                    <a:pt x="22785" y="7841"/>
                  </a:cubicBezTo>
                  <a:cubicBezTo>
                    <a:pt x="22863" y="7920"/>
                    <a:pt x="22968" y="8025"/>
                    <a:pt x="23073" y="8130"/>
                  </a:cubicBezTo>
                  <a:cubicBezTo>
                    <a:pt x="23178" y="8235"/>
                    <a:pt x="23310" y="8314"/>
                    <a:pt x="23415" y="8419"/>
                  </a:cubicBezTo>
                  <a:cubicBezTo>
                    <a:pt x="23493" y="8471"/>
                    <a:pt x="23546" y="8524"/>
                    <a:pt x="23598" y="8576"/>
                  </a:cubicBezTo>
                  <a:cubicBezTo>
                    <a:pt x="23677" y="8629"/>
                    <a:pt x="23730" y="8681"/>
                    <a:pt x="23808" y="8734"/>
                  </a:cubicBezTo>
                  <a:cubicBezTo>
                    <a:pt x="23940" y="8839"/>
                    <a:pt x="24071" y="8944"/>
                    <a:pt x="24228" y="9023"/>
                  </a:cubicBezTo>
                  <a:lnTo>
                    <a:pt x="24438" y="9154"/>
                  </a:lnTo>
                  <a:cubicBezTo>
                    <a:pt x="24517" y="9206"/>
                    <a:pt x="24596" y="9233"/>
                    <a:pt x="24675" y="9259"/>
                  </a:cubicBezTo>
                  <a:cubicBezTo>
                    <a:pt x="24832" y="9364"/>
                    <a:pt x="24990" y="9416"/>
                    <a:pt x="25147" y="9469"/>
                  </a:cubicBezTo>
                  <a:cubicBezTo>
                    <a:pt x="25200" y="9521"/>
                    <a:pt x="25278" y="9548"/>
                    <a:pt x="25357" y="9548"/>
                  </a:cubicBezTo>
                  <a:cubicBezTo>
                    <a:pt x="25357" y="9548"/>
                    <a:pt x="25383" y="9548"/>
                    <a:pt x="25383" y="9574"/>
                  </a:cubicBezTo>
                  <a:cubicBezTo>
                    <a:pt x="25281" y="9592"/>
                    <a:pt x="25169" y="9601"/>
                    <a:pt x="25050" y="9601"/>
                  </a:cubicBezTo>
                  <a:cubicBezTo>
                    <a:pt x="24834" y="9601"/>
                    <a:pt x="24597" y="9572"/>
                    <a:pt x="24360" y="9521"/>
                  </a:cubicBezTo>
                  <a:cubicBezTo>
                    <a:pt x="23388" y="9128"/>
                    <a:pt x="22312" y="8550"/>
                    <a:pt x="21420" y="7868"/>
                  </a:cubicBezTo>
                  <a:cubicBezTo>
                    <a:pt x="20055" y="6791"/>
                    <a:pt x="19582" y="4928"/>
                    <a:pt x="19530" y="4665"/>
                  </a:cubicBezTo>
                  <a:cubicBezTo>
                    <a:pt x="20554" y="2460"/>
                    <a:pt x="21262" y="1594"/>
                    <a:pt x="26276" y="964"/>
                  </a:cubicBezTo>
                  <a:cubicBezTo>
                    <a:pt x="27254" y="842"/>
                    <a:pt x="28097" y="791"/>
                    <a:pt x="28823" y="791"/>
                  </a:cubicBezTo>
                  <a:close/>
                  <a:moveTo>
                    <a:pt x="38088" y="7211"/>
                  </a:moveTo>
                  <a:cubicBezTo>
                    <a:pt x="38377" y="7684"/>
                    <a:pt x="38561" y="8156"/>
                    <a:pt x="38692" y="8603"/>
                  </a:cubicBezTo>
                  <a:cubicBezTo>
                    <a:pt x="39164" y="10256"/>
                    <a:pt x="38823" y="11648"/>
                    <a:pt x="38718" y="11989"/>
                  </a:cubicBezTo>
                  <a:lnTo>
                    <a:pt x="38613" y="11989"/>
                  </a:lnTo>
                  <a:cubicBezTo>
                    <a:pt x="38508" y="12015"/>
                    <a:pt x="38351" y="12015"/>
                    <a:pt x="38193" y="12015"/>
                  </a:cubicBezTo>
                  <a:cubicBezTo>
                    <a:pt x="38009" y="12015"/>
                    <a:pt x="37826" y="11989"/>
                    <a:pt x="37616" y="11989"/>
                  </a:cubicBezTo>
                  <a:cubicBezTo>
                    <a:pt x="36776" y="11989"/>
                    <a:pt x="35673" y="11910"/>
                    <a:pt x="34545" y="11831"/>
                  </a:cubicBezTo>
                  <a:cubicBezTo>
                    <a:pt x="34335" y="11831"/>
                    <a:pt x="34125" y="11831"/>
                    <a:pt x="33941" y="11805"/>
                  </a:cubicBezTo>
                  <a:cubicBezTo>
                    <a:pt x="33967" y="11621"/>
                    <a:pt x="33967" y="11438"/>
                    <a:pt x="33941" y="11254"/>
                  </a:cubicBezTo>
                  <a:cubicBezTo>
                    <a:pt x="34781" y="10624"/>
                    <a:pt x="34571" y="9495"/>
                    <a:pt x="34361" y="8393"/>
                  </a:cubicBezTo>
                  <a:cubicBezTo>
                    <a:pt x="34308" y="8104"/>
                    <a:pt x="34256" y="7841"/>
                    <a:pt x="34230" y="7553"/>
                  </a:cubicBezTo>
                  <a:cubicBezTo>
                    <a:pt x="34335" y="7553"/>
                    <a:pt x="34466" y="7526"/>
                    <a:pt x="34623" y="7526"/>
                  </a:cubicBezTo>
                  <a:cubicBezTo>
                    <a:pt x="35017" y="7474"/>
                    <a:pt x="35542" y="7421"/>
                    <a:pt x="36067" y="7369"/>
                  </a:cubicBezTo>
                  <a:cubicBezTo>
                    <a:pt x="36592" y="7290"/>
                    <a:pt x="37117" y="7264"/>
                    <a:pt x="37511" y="7238"/>
                  </a:cubicBezTo>
                  <a:cubicBezTo>
                    <a:pt x="37773" y="7211"/>
                    <a:pt x="37983" y="7211"/>
                    <a:pt x="38088" y="7211"/>
                  </a:cubicBezTo>
                  <a:close/>
                  <a:moveTo>
                    <a:pt x="50446" y="2233"/>
                  </a:moveTo>
                  <a:cubicBezTo>
                    <a:pt x="50877" y="2233"/>
                    <a:pt x="51342" y="2247"/>
                    <a:pt x="51843" y="2276"/>
                  </a:cubicBezTo>
                  <a:cubicBezTo>
                    <a:pt x="56883" y="2591"/>
                    <a:pt x="57644" y="3405"/>
                    <a:pt x="58799" y="5531"/>
                  </a:cubicBezTo>
                  <a:cubicBezTo>
                    <a:pt x="58747" y="5794"/>
                    <a:pt x="58405" y="7684"/>
                    <a:pt x="57093" y="8839"/>
                  </a:cubicBezTo>
                  <a:cubicBezTo>
                    <a:pt x="56253" y="9600"/>
                    <a:pt x="55203" y="10230"/>
                    <a:pt x="54258" y="10703"/>
                  </a:cubicBezTo>
                  <a:cubicBezTo>
                    <a:pt x="53977" y="10767"/>
                    <a:pt x="53679" y="10814"/>
                    <a:pt x="53421" y="10814"/>
                  </a:cubicBezTo>
                  <a:cubicBezTo>
                    <a:pt x="53365" y="10814"/>
                    <a:pt x="53312" y="10812"/>
                    <a:pt x="53260" y="10808"/>
                  </a:cubicBezTo>
                  <a:cubicBezTo>
                    <a:pt x="53339" y="10781"/>
                    <a:pt x="53418" y="10755"/>
                    <a:pt x="53470" y="10703"/>
                  </a:cubicBezTo>
                  <a:cubicBezTo>
                    <a:pt x="53628" y="10624"/>
                    <a:pt x="53785" y="10571"/>
                    <a:pt x="53917" y="10466"/>
                  </a:cubicBezTo>
                  <a:cubicBezTo>
                    <a:pt x="53995" y="10414"/>
                    <a:pt x="54074" y="10388"/>
                    <a:pt x="54153" y="10335"/>
                  </a:cubicBezTo>
                  <a:lnTo>
                    <a:pt x="54363" y="10178"/>
                  </a:lnTo>
                  <a:cubicBezTo>
                    <a:pt x="54494" y="10099"/>
                    <a:pt x="54625" y="9968"/>
                    <a:pt x="54757" y="9863"/>
                  </a:cubicBezTo>
                  <a:cubicBezTo>
                    <a:pt x="54835" y="9810"/>
                    <a:pt x="54888" y="9758"/>
                    <a:pt x="54967" y="9705"/>
                  </a:cubicBezTo>
                  <a:cubicBezTo>
                    <a:pt x="55019" y="9653"/>
                    <a:pt x="55072" y="9600"/>
                    <a:pt x="55124" y="9548"/>
                  </a:cubicBezTo>
                  <a:cubicBezTo>
                    <a:pt x="55255" y="9443"/>
                    <a:pt x="55360" y="9338"/>
                    <a:pt x="55465" y="9206"/>
                  </a:cubicBezTo>
                  <a:cubicBezTo>
                    <a:pt x="55544" y="9101"/>
                    <a:pt x="55649" y="9023"/>
                    <a:pt x="55728" y="8918"/>
                  </a:cubicBezTo>
                  <a:cubicBezTo>
                    <a:pt x="55833" y="8813"/>
                    <a:pt x="55885" y="8734"/>
                    <a:pt x="55964" y="8655"/>
                  </a:cubicBezTo>
                  <a:cubicBezTo>
                    <a:pt x="56017" y="8576"/>
                    <a:pt x="56095" y="8498"/>
                    <a:pt x="56122" y="8445"/>
                  </a:cubicBezTo>
                  <a:cubicBezTo>
                    <a:pt x="56227" y="8340"/>
                    <a:pt x="56279" y="8261"/>
                    <a:pt x="56279" y="8261"/>
                  </a:cubicBezTo>
                  <a:lnTo>
                    <a:pt x="56279" y="8261"/>
                  </a:lnTo>
                  <a:cubicBezTo>
                    <a:pt x="56279" y="8261"/>
                    <a:pt x="56200" y="8314"/>
                    <a:pt x="56095" y="8419"/>
                  </a:cubicBezTo>
                  <a:cubicBezTo>
                    <a:pt x="56043" y="8471"/>
                    <a:pt x="55990" y="8524"/>
                    <a:pt x="55912" y="8576"/>
                  </a:cubicBezTo>
                  <a:cubicBezTo>
                    <a:pt x="55833" y="8655"/>
                    <a:pt x="55754" y="8734"/>
                    <a:pt x="55649" y="8813"/>
                  </a:cubicBezTo>
                  <a:cubicBezTo>
                    <a:pt x="55544" y="8891"/>
                    <a:pt x="55439" y="8970"/>
                    <a:pt x="55334" y="9049"/>
                  </a:cubicBezTo>
                  <a:cubicBezTo>
                    <a:pt x="55203" y="9128"/>
                    <a:pt x="55098" y="9206"/>
                    <a:pt x="54967" y="9311"/>
                  </a:cubicBezTo>
                  <a:cubicBezTo>
                    <a:pt x="54888" y="9338"/>
                    <a:pt x="54835" y="9390"/>
                    <a:pt x="54757" y="9443"/>
                  </a:cubicBezTo>
                  <a:cubicBezTo>
                    <a:pt x="54704" y="9469"/>
                    <a:pt x="54625" y="9521"/>
                    <a:pt x="54573" y="9548"/>
                  </a:cubicBezTo>
                  <a:cubicBezTo>
                    <a:pt x="54415" y="9626"/>
                    <a:pt x="54284" y="9705"/>
                    <a:pt x="54153" y="9784"/>
                  </a:cubicBezTo>
                  <a:lnTo>
                    <a:pt x="53917" y="9863"/>
                  </a:lnTo>
                  <a:cubicBezTo>
                    <a:pt x="53864" y="9915"/>
                    <a:pt x="53785" y="9941"/>
                    <a:pt x="53707" y="9968"/>
                  </a:cubicBezTo>
                  <a:cubicBezTo>
                    <a:pt x="53575" y="10020"/>
                    <a:pt x="53418" y="10046"/>
                    <a:pt x="53287" y="10099"/>
                  </a:cubicBezTo>
                  <a:cubicBezTo>
                    <a:pt x="53208" y="10125"/>
                    <a:pt x="53155" y="10125"/>
                    <a:pt x="53077" y="10125"/>
                  </a:cubicBezTo>
                  <a:cubicBezTo>
                    <a:pt x="53024" y="10151"/>
                    <a:pt x="52945" y="10178"/>
                    <a:pt x="52893" y="10178"/>
                  </a:cubicBezTo>
                  <a:lnTo>
                    <a:pt x="52735" y="10178"/>
                  </a:lnTo>
                  <a:cubicBezTo>
                    <a:pt x="53444" y="8209"/>
                    <a:pt x="54022" y="7343"/>
                    <a:pt x="54022" y="7316"/>
                  </a:cubicBezTo>
                  <a:lnTo>
                    <a:pt x="54757" y="6240"/>
                  </a:lnTo>
                  <a:lnTo>
                    <a:pt x="53654" y="6870"/>
                  </a:lnTo>
                  <a:cubicBezTo>
                    <a:pt x="53208" y="7106"/>
                    <a:pt x="52788" y="7211"/>
                    <a:pt x="52368" y="7264"/>
                  </a:cubicBezTo>
                  <a:cubicBezTo>
                    <a:pt x="52394" y="7238"/>
                    <a:pt x="52394" y="7211"/>
                    <a:pt x="52394" y="7185"/>
                  </a:cubicBezTo>
                  <a:cubicBezTo>
                    <a:pt x="52473" y="7001"/>
                    <a:pt x="52525" y="6818"/>
                    <a:pt x="52578" y="6634"/>
                  </a:cubicBezTo>
                  <a:cubicBezTo>
                    <a:pt x="52578" y="6529"/>
                    <a:pt x="52604" y="6450"/>
                    <a:pt x="52630" y="6345"/>
                  </a:cubicBezTo>
                  <a:lnTo>
                    <a:pt x="52683" y="6056"/>
                  </a:lnTo>
                  <a:cubicBezTo>
                    <a:pt x="52735" y="5873"/>
                    <a:pt x="52735" y="5689"/>
                    <a:pt x="52762" y="5505"/>
                  </a:cubicBezTo>
                  <a:cubicBezTo>
                    <a:pt x="52762" y="5400"/>
                    <a:pt x="52788" y="5321"/>
                    <a:pt x="52788" y="5243"/>
                  </a:cubicBezTo>
                  <a:cubicBezTo>
                    <a:pt x="52788" y="5138"/>
                    <a:pt x="52788" y="5059"/>
                    <a:pt x="52814" y="4954"/>
                  </a:cubicBezTo>
                  <a:cubicBezTo>
                    <a:pt x="52814" y="4796"/>
                    <a:pt x="52814" y="4613"/>
                    <a:pt x="52814" y="4455"/>
                  </a:cubicBezTo>
                  <a:cubicBezTo>
                    <a:pt x="52814" y="4298"/>
                    <a:pt x="52814" y="4140"/>
                    <a:pt x="52814" y="4009"/>
                  </a:cubicBezTo>
                  <a:cubicBezTo>
                    <a:pt x="52814" y="3851"/>
                    <a:pt x="52788" y="3746"/>
                    <a:pt x="52788" y="3615"/>
                  </a:cubicBezTo>
                  <a:cubicBezTo>
                    <a:pt x="52788" y="3510"/>
                    <a:pt x="52762" y="3405"/>
                    <a:pt x="52762" y="3326"/>
                  </a:cubicBezTo>
                  <a:cubicBezTo>
                    <a:pt x="52762" y="3169"/>
                    <a:pt x="52735" y="3064"/>
                    <a:pt x="52735" y="3064"/>
                  </a:cubicBezTo>
                  <a:cubicBezTo>
                    <a:pt x="52735" y="3064"/>
                    <a:pt x="52735" y="3169"/>
                    <a:pt x="52709" y="3326"/>
                  </a:cubicBezTo>
                  <a:cubicBezTo>
                    <a:pt x="52709" y="3405"/>
                    <a:pt x="52709" y="3510"/>
                    <a:pt x="52683" y="3615"/>
                  </a:cubicBezTo>
                  <a:cubicBezTo>
                    <a:pt x="52683" y="3720"/>
                    <a:pt x="52657" y="3851"/>
                    <a:pt x="52657" y="3983"/>
                  </a:cubicBezTo>
                  <a:cubicBezTo>
                    <a:pt x="52630" y="4140"/>
                    <a:pt x="52604" y="4271"/>
                    <a:pt x="52578" y="4429"/>
                  </a:cubicBezTo>
                  <a:cubicBezTo>
                    <a:pt x="52552" y="4586"/>
                    <a:pt x="52499" y="4744"/>
                    <a:pt x="52473" y="4901"/>
                  </a:cubicBezTo>
                  <a:cubicBezTo>
                    <a:pt x="52447" y="5006"/>
                    <a:pt x="52447" y="5085"/>
                    <a:pt x="52420" y="5164"/>
                  </a:cubicBezTo>
                  <a:cubicBezTo>
                    <a:pt x="52394" y="5243"/>
                    <a:pt x="52368" y="5321"/>
                    <a:pt x="52342" y="5426"/>
                  </a:cubicBezTo>
                  <a:cubicBezTo>
                    <a:pt x="52289" y="5584"/>
                    <a:pt x="52237" y="5768"/>
                    <a:pt x="52184" y="5925"/>
                  </a:cubicBezTo>
                  <a:lnTo>
                    <a:pt x="52105" y="6161"/>
                  </a:lnTo>
                  <a:cubicBezTo>
                    <a:pt x="52053" y="6240"/>
                    <a:pt x="52027" y="6319"/>
                    <a:pt x="51974" y="6398"/>
                  </a:cubicBezTo>
                  <a:cubicBezTo>
                    <a:pt x="51922" y="6555"/>
                    <a:pt x="51843" y="6713"/>
                    <a:pt x="51764" y="6844"/>
                  </a:cubicBezTo>
                  <a:cubicBezTo>
                    <a:pt x="51738" y="6923"/>
                    <a:pt x="51685" y="6975"/>
                    <a:pt x="51633" y="7054"/>
                  </a:cubicBezTo>
                  <a:cubicBezTo>
                    <a:pt x="51607" y="7106"/>
                    <a:pt x="51554" y="7159"/>
                    <a:pt x="51528" y="7211"/>
                  </a:cubicBezTo>
                  <a:cubicBezTo>
                    <a:pt x="51502" y="7238"/>
                    <a:pt x="51502" y="7238"/>
                    <a:pt x="51502" y="7238"/>
                  </a:cubicBezTo>
                  <a:cubicBezTo>
                    <a:pt x="50530" y="7133"/>
                    <a:pt x="49795" y="6686"/>
                    <a:pt x="49612" y="6581"/>
                  </a:cubicBezTo>
                  <a:cubicBezTo>
                    <a:pt x="49585" y="6529"/>
                    <a:pt x="49585" y="6476"/>
                    <a:pt x="49559" y="6450"/>
                  </a:cubicBezTo>
                  <a:cubicBezTo>
                    <a:pt x="49533" y="6398"/>
                    <a:pt x="49507" y="6345"/>
                    <a:pt x="49480" y="6319"/>
                  </a:cubicBezTo>
                  <a:cubicBezTo>
                    <a:pt x="49454" y="6214"/>
                    <a:pt x="49375" y="6135"/>
                    <a:pt x="49323" y="6030"/>
                  </a:cubicBezTo>
                  <a:cubicBezTo>
                    <a:pt x="49270" y="5951"/>
                    <a:pt x="49218" y="5873"/>
                    <a:pt x="49139" y="5794"/>
                  </a:cubicBezTo>
                  <a:cubicBezTo>
                    <a:pt x="49060" y="5715"/>
                    <a:pt x="49008" y="5636"/>
                    <a:pt x="48929" y="5558"/>
                  </a:cubicBezTo>
                  <a:cubicBezTo>
                    <a:pt x="48851" y="5479"/>
                    <a:pt x="48798" y="5426"/>
                    <a:pt x="48719" y="5374"/>
                  </a:cubicBezTo>
                  <a:cubicBezTo>
                    <a:pt x="48641" y="5295"/>
                    <a:pt x="48562" y="5243"/>
                    <a:pt x="48509" y="5190"/>
                  </a:cubicBezTo>
                  <a:cubicBezTo>
                    <a:pt x="48431" y="5138"/>
                    <a:pt x="48378" y="5111"/>
                    <a:pt x="48299" y="5059"/>
                  </a:cubicBezTo>
                  <a:cubicBezTo>
                    <a:pt x="48194" y="4980"/>
                    <a:pt x="48063" y="4928"/>
                    <a:pt x="48011" y="4901"/>
                  </a:cubicBezTo>
                  <a:cubicBezTo>
                    <a:pt x="47932" y="4849"/>
                    <a:pt x="47879" y="4823"/>
                    <a:pt x="47879" y="4823"/>
                  </a:cubicBezTo>
                  <a:lnTo>
                    <a:pt x="47879" y="4823"/>
                  </a:lnTo>
                  <a:cubicBezTo>
                    <a:pt x="47879" y="4823"/>
                    <a:pt x="47932" y="4875"/>
                    <a:pt x="47984" y="4928"/>
                  </a:cubicBezTo>
                  <a:cubicBezTo>
                    <a:pt x="48037" y="4980"/>
                    <a:pt x="48142" y="5059"/>
                    <a:pt x="48247" y="5164"/>
                  </a:cubicBezTo>
                  <a:cubicBezTo>
                    <a:pt x="48273" y="5216"/>
                    <a:pt x="48326" y="5269"/>
                    <a:pt x="48404" y="5348"/>
                  </a:cubicBezTo>
                  <a:cubicBezTo>
                    <a:pt x="48431" y="5400"/>
                    <a:pt x="48509" y="5479"/>
                    <a:pt x="48562" y="5531"/>
                  </a:cubicBezTo>
                  <a:cubicBezTo>
                    <a:pt x="48614" y="5610"/>
                    <a:pt x="48641" y="5689"/>
                    <a:pt x="48693" y="5768"/>
                  </a:cubicBezTo>
                  <a:cubicBezTo>
                    <a:pt x="48746" y="5846"/>
                    <a:pt x="48798" y="5925"/>
                    <a:pt x="48824" y="6004"/>
                  </a:cubicBezTo>
                  <a:cubicBezTo>
                    <a:pt x="48877" y="6083"/>
                    <a:pt x="48903" y="6188"/>
                    <a:pt x="48956" y="6266"/>
                  </a:cubicBezTo>
                  <a:cubicBezTo>
                    <a:pt x="48956" y="6345"/>
                    <a:pt x="49008" y="6424"/>
                    <a:pt x="49008" y="6503"/>
                  </a:cubicBezTo>
                  <a:cubicBezTo>
                    <a:pt x="49034" y="6555"/>
                    <a:pt x="49034" y="6581"/>
                    <a:pt x="49034" y="6634"/>
                  </a:cubicBezTo>
                  <a:cubicBezTo>
                    <a:pt x="49060" y="6660"/>
                    <a:pt x="49060" y="6713"/>
                    <a:pt x="49060" y="6739"/>
                  </a:cubicBezTo>
                  <a:cubicBezTo>
                    <a:pt x="49060" y="6818"/>
                    <a:pt x="49060" y="6870"/>
                    <a:pt x="49087" y="6923"/>
                  </a:cubicBezTo>
                  <a:cubicBezTo>
                    <a:pt x="49008" y="7264"/>
                    <a:pt x="48877" y="8104"/>
                    <a:pt x="48614" y="10046"/>
                  </a:cubicBezTo>
                  <a:cubicBezTo>
                    <a:pt x="48431" y="11306"/>
                    <a:pt x="47748" y="11989"/>
                    <a:pt x="47223" y="12304"/>
                  </a:cubicBezTo>
                  <a:cubicBezTo>
                    <a:pt x="46707" y="12624"/>
                    <a:pt x="46178" y="12739"/>
                    <a:pt x="45794" y="12739"/>
                  </a:cubicBezTo>
                  <a:cubicBezTo>
                    <a:pt x="45611" y="12739"/>
                    <a:pt x="45461" y="12714"/>
                    <a:pt x="45359" y="12671"/>
                  </a:cubicBezTo>
                  <a:cubicBezTo>
                    <a:pt x="45044" y="12540"/>
                    <a:pt x="44861" y="12330"/>
                    <a:pt x="44782" y="12068"/>
                  </a:cubicBezTo>
                  <a:cubicBezTo>
                    <a:pt x="44808" y="12068"/>
                    <a:pt x="44834" y="12094"/>
                    <a:pt x="44861" y="12094"/>
                  </a:cubicBezTo>
                  <a:cubicBezTo>
                    <a:pt x="44939" y="12120"/>
                    <a:pt x="44992" y="12146"/>
                    <a:pt x="45071" y="12146"/>
                  </a:cubicBezTo>
                  <a:cubicBezTo>
                    <a:pt x="45149" y="12173"/>
                    <a:pt x="45202" y="12199"/>
                    <a:pt x="45281" y="12199"/>
                  </a:cubicBezTo>
                  <a:lnTo>
                    <a:pt x="45753" y="12199"/>
                  </a:lnTo>
                  <a:cubicBezTo>
                    <a:pt x="45832" y="12173"/>
                    <a:pt x="45884" y="12146"/>
                    <a:pt x="45963" y="12146"/>
                  </a:cubicBezTo>
                  <a:cubicBezTo>
                    <a:pt x="46016" y="12120"/>
                    <a:pt x="46094" y="12094"/>
                    <a:pt x="46147" y="12068"/>
                  </a:cubicBezTo>
                  <a:cubicBezTo>
                    <a:pt x="46199" y="12068"/>
                    <a:pt x="46252" y="12015"/>
                    <a:pt x="46304" y="11989"/>
                  </a:cubicBezTo>
                  <a:cubicBezTo>
                    <a:pt x="46357" y="11963"/>
                    <a:pt x="46409" y="11963"/>
                    <a:pt x="46436" y="11936"/>
                  </a:cubicBezTo>
                  <a:cubicBezTo>
                    <a:pt x="46488" y="11910"/>
                    <a:pt x="46514" y="11884"/>
                    <a:pt x="46541" y="11858"/>
                  </a:cubicBezTo>
                  <a:cubicBezTo>
                    <a:pt x="46593" y="11831"/>
                    <a:pt x="46619" y="11805"/>
                    <a:pt x="46619" y="11805"/>
                  </a:cubicBezTo>
                  <a:lnTo>
                    <a:pt x="46619" y="11805"/>
                  </a:lnTo>
                  <a:cubicBezTo>
                    <a:pt x="46619" y="11805"/>
                    <a:pt x="46593" y="11805"/>
                    <a:pt x="46541" y="11831"/>
                  </a:cubicBezTo>
                  <a:cubicBezTo>
                    <a:pt x="46514" y="11858"/>
                    <a:pt x="46462" y="11858"/>
                    <a:pt x="46436" y="11884"/>
                  </a:cubicBezTo>
                  <a:cubicBezTo>
                    <a:pt x="46383" y="11910"/>
                    <a:pt x="46331" y="11910"/>
                    <a:pt x="46278" y="11936"/>
                  </a:cubicBezTo>
                  <a:cubicBezTo>
                    <a:pt x="46226" y="11936"/>
                    <a:pt x="46173" y="11963"/>
                    <a:pt x="46121" y="11963"/>
                  </a:cubicBezTo>
                  <a:cubicBezTo>
                    <a:pt x="46068" y="11989"/>
                    <a:pt x="45989" y="11989"/>
                    <a:pt x="45937" y="11989"/>
                  </a:cubicBezTo>
                  <a:lnTo>
                    <a:pt x="45727" y="11989"/>
                  </a:lnTo>
                  <a:cubicBezTo>
                    <a:pt x="45674" y="11989"/>
                    <a:pt x="45596" y="11989"/>
                    <a:pt x="45543" y="11963"/>
                  </a:cubicBezTo>
                  <a:lnTo>
                    <a:pt x="45438" y="11936"/>
                  </a:lnTo>
                  <a:lnTo>
                    <a:pt x="45333" y="11910"/>
                  </a:lnTo>
                  <a:cubicBezTo>
                    <a:pt x="45281" y="11910"/>
                    <a:pt x="45228" y="11858"/>
                    <a:pt x="45149" y="11858"/>
                  </a:cubicBezTo>
                  <a:cubicBezTo>
                    <a:pt x="45097" y="11805"/>
                    <a:pt x="45044" y="11805"/>
                    <a:pt x="44992" y="11753"/>
                  </a:cubicBezTo>
                  <a:cubicBezTo>
                    <a:pt x="44939" y="11726"/>
                    <a:pt x="44913" y="11700"/>
                    <a:pt x="44861" y="11674"/>
                  </a:cubicBezTo>
                  <a:cubicBezTo>
                    <a:pt x="44808" y="11621"/>
                    <a:pt x="44729" y="11569"/>
                    <a:pt x="44703" y="11543"/>
                  </a:cubicBezTo>
                  <a:cubicBezTo>
                    <a:pt x="44703" y="11201"/>
                    <a:pt x="44729" y="10808"/>
                    <a:pt x="44782" y="10309"/>
                  </a:cubicBezTo>
                  <a:cubicBezTo>
                    <a:pt x="44834" y="9968"/>
                    <a:pt x="44887" y="9600"/>
                    <a:pt x="44887" y="9233"/>
                  </a:cubicBezTo>
                  <a:cubicBezTo>
                    <a:pt x="44913" y="9180"/>
                    <a:pt x="44939" y="9154"/>
                    <a:pt x="44992" y="9101"/>
                  </a:cubicBezTo>
                  <a:cubicBezTo>
                    <a:pt x="45071" y="8996"/>
                    <a:pt x="45228" y="8813"/>
                    <a:pt x="45412" y="8681"/>
                  </a:cubicBezTo>
                  <a:cubicBezTo>
                    <a:pt x="45517" y="8603"/>
                    <a:pt x="45622" y="8550"/>
                    <a:pt x="45727" y="8524"/>
                  </a:cubicBezTo>
                  <a:lnTo>
                    <a:pt x="45806" y="8524"/>
                  </a:lnTo>
                  <a:cubicBezTo>
                    <a:pt x="45858" y="8498"/>
                    <a:pt x="45884" y="8498"/>
                    <a:pt x="45937" y="8498"/>
                  </a:cubicBezTo>
                  <a:lnTo>
                    <a:pt x="46173" y="8498"/>
                  </a:lnTo>
                  <a:cubicBezTo>
                    <a:pt x="46215" y="8491"/>
                    <a:pt x="46256" y="8487"/>
                    <a:pt x="46295" y="8487"/>
                  </a:cubicBezTo>
                  <a:cubicBezTo>
                    <a:pt x="46403" y="8487"/>
                    <a:pt x="46504" y="8512"/>
                    <a:pt x="46619" y="8550"/>
                  </a:cubicBezTo>
                  <a:cubicBezTo>
                    <a:pt x="46672" y="8576"/>
                    <a:pt x="46751" y="8603"/>
                    <a:pt x="46803" y="8629"/>
                  </a:cubicBezTo>
                  <a:cubicBezTo>
                    <a:pt x="46856" y="8681"/>
                    <a:pt x="46908" y="8734"/>
                    <a:pt x="46961" y="8786"/>
                  </a:cubicBezTo>
                  <a:cubicBezTo>
                    <a:pt x="47066" y="8891"/>
                    <a:pt x="47144" y="9049"/>
                    <a:pt x="47171" y="9206"/>
                  </a:cubicBezTo>
                  <a:cubicBezTo>
                    <a:pt x="47223" y="9364"/>
                    <a:pt x="47249" y="9548"/>
                    <a:pt x="47249" y="9731"/>
                  </a:cubicBezTo>
                  <a:cubicBezTo>
                    <a:pt x="47249" y="9889"/>
                    <a:pt x="47249" y="10073"/>
                    <a:pt x="47249" y="10230"/>
                  </a:cubicBezTo>
                  <a:cubicBezTo>
                    <a:pt x="47223" y="10388"/>
                    <a:pt x="47197" y="10545"/>
                    <a:pt x="47197" y="10703"/>
                  </a:cubicBezTo>
                  <a:cubicBezTo>
                    <a:pt x="47171" y="10834"/>
                    <a:pt x="47144" y="10965"/>
                    <a:pt x="47144" y="11096"/>
                  </a:cubicBezTo>
                  <a:cubicBezTo>
                    <a:pt x="47118" y="11201"/>
                    <a:pt x="47118" y="11306"/>
                    <a:pt x="47092" y="11411"/>
                  </a:cubicBezTo>
                  <a:cubicBezTo>
                    <a:pt x="47092" y="11569"/>
                    <a:pt x="47092" y="11674"/>
                    <a:pt x="47092" y="11674"/>
                  </a:cubicBezTo>
                  <a:cubicBezTo>
                    <a:pt x="47092" y="11674"/>
                    <a:pt x="47144" y="11595"/>
                    <a:pt x="47223" y="11438"/>
                  </a:cubicBezTo>
                  <a:cubicBezTo>
                    <a:pt x="47249" y="11359"/>
                    <a:pt x="47276" y="11254"/>
                    <a:pt x="47328" y="11149"/>
                  </a:cubicBezTo>
                  <a:cubicBezTo>
                    <a:pt x="47381" y="11044"/>
                    <a:pt x="47407" y="10886"/>
                    <a:pt x="47459" y="10755"/>
                  </a:cubicBezTo>
                  <a:cubicBezTo>
                    <a:pt x="47486" y="10598"/>
                    <a:pt x="47512" y="10440"/>
                    <a:pt x="47538" y="10283"/>
                  </a:cubicBezTo>
                  <a:cubicBezTo>
                    <a:pt x="47564" y="10099"/>
                    <a:pt x="47591" y="9915"/>
                    <a:pt x="47617" y="9731"/>
                  </a:cubicBezTo>
                  <a:cubicBezTo>
                    <a:pt x="47617" y="9521"/>
                    <a:pt x="47617" y="9311"/>
                    <a:pt x="47564" y="9101"/>
                  </a:cubicBezTo>
                  <a:cubicBezTo>
                    <a:pt x="47538" y="8891"/>
                    <a:pt x="47459" y="8681"/>
                    <a:pt x="47328" y="8471"/>
                  </a:cubicBezTo>
                  <a:cubicBezTo>
                    <a:pt x="47249" y="8393"/>
                    <a:pt x="47171" y="8288"/>
                    <a:pt x="47066" y="8235"/>
                  </a:cubicBezTo>
                  <a:cubicBezTo>
                    <a:pt x="46987" y="8156"/>
                    <a:pt x="46882" y="8104"/>
                    <a:pt x="46777" y="8051"/>
                  </a:cubicBezTo>
                  <a:cubicBezTo>
                    <a:pt x="46567" y="7973"/>
                    <a:pt x="46357" y="7946"/>
                    <a:pt x="46173" y="7920"/>
                  </a:cubicBezTo>
                  <a:lnTo>
                    <a:pt x="45884" y="7920"/>
                  </a:lnTo>
                  <a:cubicBezTo>
                    <a:pt x="45858" y="7920"/>
                    <a:pt x="45806" y="7946"/>
                    <a:pt x="45779" y="7946"/>
                  </a:cubicBezTo>
                  <a:lnTo>
                    <a:pt x="45622" y="7946"/>
                  </a:lnTo>
                  <a:cubicBezTo>
                    <a:pt x="45412" y="7999"/>
                    <a:pt x="45228" y="8078"/>
                    <a:pt x="45097" y="8183"/>
                  </a:cubicBezTo>
                  <a:cubicBezTo>
                    <a:pt x="45018" y="8235"/>
                    <a:pt x="44939" y="8288"/>
                    <a:pt x="44887" y="8340"/>
                  </a:cubicBezTo>
                  <a:cubicBezTo>
                    <a:pt x="44677" y="5479"/>
                    <a:pt x="45097" y="4035"/>
                    <a:pt x="45228" y="3641"/>
                  </a:cubicBezTo>
                  <a:cubicBezTo>
                    <a:pt x="45741" y="3082"/>
                    <a:pt x="47039" y="2233"/>
                    <a:pt x="50446" y="2233"/>
                  </a:cubicBezTo>
                  <a:close/>
                  <a:moveTo>
                    <a:pt x="41002" y="9285"/>
                  </a:moveTo>
                  <a:cubicBezTo>
                    <a:pt x="41396" y="9285"/>
                    <a:pt x="41921" y="9285"/>
                    <a:pt x="42446" y="9311"/>
                  </a:cubicBezTo>
                  <a:cubicBezTo>
                    <a:pt x="42971" y="9338"/>
                    <a:pt x="43496" y="9364"/>
                    <a:pt x="43889" y="9364"/>
                  </a:cubicBezTo>
                  <a:cubicBezTo>
                    <a:pt x="44047" y="9390"/>
                    <a:pt x="44178" y="9390"/>
                    <a:pt x="44283" y="9390"/>
                  </a:cubicBezTo>
                  <a:cubicBezTo>
                    <a:pt x="44283" y="9679"/>
                    <a:pt x="44231" y="9941"/>
                    <a:pt x="44204" y="10230"/>
                  </a:cubicBezTo>
                  <a:cubicBezTo>
                    <a:pt x="44073" y="11333"/>
                    <a:pt x="43942" y="12488"/>
                    <a:pt x="44782" y="13065"/>
                  </a:cubicBezTo>
                  <a:cubicBezTo>
                    <a:pt x="44782" y="13249"/>
                    <a:pt x="44808" y="13433"/>
                    <a:pt x="44834" y="13616"/>
                  </a:cubicBezTo>
                  <a:cubicBezTo>
                    <a:pt x="44651" y="13643"/>
                    <a:pt x="44441" y="13669"/>
                    <a:pt x="44231" y="13695"/>
                  </a:cubicBezTo>
                  <a:cubicBezTo>
                    <a:pt x="43128" y="13826"/>
                    <a:pt x="41999" y="13958"/>
                    <a:pt x="41186" y="14036"/>
                  </a:cubicBezTo>
                  <a:cubicBezTo>
                    <a:pt x="40976" y="14063"/>
                    <a:pt x="40766" y="14063"/>
                    <a:pt x="40608" y="14089"/>
                  </a:cubicBezTo>
                  <a:cubicBezTo>
                    <a:pt x="40451" y="14089"/>
                    <a:pt x="40293" y="14115"/>
                    <a:pt x="40162" y="14115"/>
                  </a:cubicBezTo>
                  <a:lnTo>
                    <a:pt x="40057" y="14115"/>
                  </a:lnTo>
                  <a:cubicBezTo>
                    <a:pt x="39926" y="13774"/>
                    <a:pt x="39506" y="12409"/>
                    <a:pt x="39899" y="10729"/>
                  </a:cubicBezTo>
                  <a:cubicBezTo>
                    <a:pt x="40004" y="10256"/>
                    <a:pt x="40162" y="9784"/>
                    <a:pt x="40424" y="9285"/>
                  </a:cubicBezTo>
                  <a:close/>
                  <a:moveTo>
                    <a:pt x="38744" y="12278"/>
                  </a:moveTo>
                  <a:cubicBezTo>
                    <a:pt x="38771" y="12356"/>
                    <a:pt x="38797" y="12435"/>
                    <a:pt x="38823" y="12514"/>
                  </a:cubicBezTo>
                  <a:cubicBezTo>
                    <a:pt x="39479" y="14719"/>
                    <a:pt x="38823" y="16189"/>
                    <a:pt x="38561" y="16661"/>
                  </a:cubicBezTo>
                  <a:cubicBezTo>
                    <a:pt x="38324" y="16661"/>
                    <a:pt x="37931" y="16635"/>
                    <a:pt x="37432" y="16609"/>
                  </a:cubicBezTo>
                  <a:cubicBezTo>
                    <a:pt x="36618" y="16556"/>
                    <a:pt x="35516" y="16504"/>
                    <a:pt x="34413" y="16504"/>
                  </a:cubicBezTo>
                  <a:cubicBezTo>
                    <a:pt x="34230" y="16495"/>
                    <a:pt x="34043" y="16492"/>
                    <a:pt x="33857" y="16492"/>
                  </a:cubicBezTo>
                  <a:cubicBezTo>
                    <a:pt x="33486" y="16492"/>
                    <a:pt x="33118" y="16504"/>
                    <a:pt x="32786" y="16504"/>
                  </a:cubicBezTo>
                  <a:cubicBezTo>
                    <a:pt x="32261" y="16530"/>
                    <a:pt x="31762" y="16556"/>
                    <a:pt x="31342" y="16582"/>
                  </a:cubicBezTo>
                  <a:cubicBezTo>
                    <a:pt x="31185" y="16582"/>
                    <a:pt x="31001" y="16609"/>
                    <a:pt x="30870" y="16609"/>
                  </a:cubicBezTo>
                  <a:lnTo>
                    <a:pt x="30817" y="16582"/>
                  </a:lnTo>
                  <a:cubicBezTo>
                    <a:pt x="29216" y="15322"/>
                    <a:pt x="29925" y="13538"/>
                    <a:pt x="30266" y="12881"/>
                  </a:cubicBezTo>
                  <a:lnTo>
                    <a:pt x="30266" y="12881"/>
                  </a:lnTo>
                  <a:cubicBezTo>
                    <a:pt x="30345" y="13013"/>
                    <a:pt x="30450" y="13118"/>
                    <a:pt x="30555" y="13223"/>
                  </a:cubicBezTo>
                  <a:cubicBezTo>
                    <a:pt x="30686" y="13380"/>
                    <a:pt x="30817" y="13485"/>
                    <a:pt x="30948" y="13590"/>
                  </a:cubicBezTo>
                  <a:cubicBezTo>
                    <a:pt x="30948" y="13590"/>
                    <a:pt x="30948" y="13616"/>
                    <a:pt x="30948" y="13643"/>
                  </a:cubicBezTo>
                  <a:cubicBezTo>
                    <a:pt x="30922" y="13774"/>
                    <a:pt x="30896" y="13905"/>
                    <a:pt x="30870" y="14036"/>
                  </a:cubicBezTo>
                  <a:cubicBezTo>
                    <a:pt x="30870" y="14168"/>
                    <a:pt x="30843" y="14299"/>
                    <a:pt x="30870" y="14430"/>
                  </a:cubicBezTo>
                  <a:cubicBezTo>
                    <a:pt x="30870" y="14561"/>
                    <a:pt x="30870" y="14719"/>
                    <a:pt x="30896" y="14850"/>
                  </a:cubicBezTo>
                  <a:cubicBezTo>
                    <a:pt x="30896" y="14902"/>
                    <a:pt x="30922" y="14981"/>
                    <a:pt x="30922" y="15034"/>
                  </a:cubicBezTo>
                  <a:cubicBezTo>
                    <a:pt x="30948" y="15112"/>
                    <a:pt x="30975" y="15165"/>
                    <a:pt x="30975" y="15217"/>
                  </a:cubicBezTo>
                  <a:cubicBezTo>
                    <a:pt x="31001" y="15296"/>
                    <a:pt x="31027" y="15349"/>
                    <a:pt x="31053" y="15401"/>
                  </a:cubicBezTo>
                  <a:cubicBezTo>
                    <a:pt x="31080" y="15454"/>
                    <a:pt x="31080" y="15506"/>
                    <a:pt x="31106" y="15585"/>
                  </a:cubicBezTo>
                  <a:cubicBezTo>
                    <a:pt x="31132" y="15637"/>
                    <a:pt x="31158" y="15664"/>
                    <a:pt x="31185" y="15716"/>
                  </a:cubicBezTo>
                  <a:cubicBezTo>
                    <a:pt x="31211" y="15769"/>
                    <a:pt x="31237" y="15821"/>
                    <a:pt x="31263" y="15847"/>
                  </a:cubicBezTo>
                  <a:cubicBezTo>
                    <a:pt x="31342" y="15952"/>
                    <a:pt x="31368" y="16005"/>
                    <a:pt x="31421" y="16084"/>
                  </a:cubicBezTo>
                  <a:cubicBezTo>
                    <a:pt x="31500" y="16136"/>
                    <a:pt x="31526" y="16189"/>
                    <a:pt x="31578" y="16215"/>
                  </a:cubicBezTo>
                  <a:cubicBezTo>
                    <a:pt x="31657" y="16294"/>
                    <a:pt x="31710" y="16346"/>
                    <a:pt x="31710" y="16346"/>
                  </a:cubicBezTo>
                  <a:cubicBezTo>
                    <a:pt x="31710" y="16346"/>
                    <a:pt x="31683" y="16267"/>
                    <a:pt x="31657" y="16162"/>
                  </a:cubicBezTo>
                  <a:cubicBezTo>
                    <a:pt x="31631" y="16110"/>
                    <a:pt x="31631" y="16057"/>
                    <a:pt x="31605" y="15979"/>
                  </a:cubicBezTo>
                  <a:cubicBezTo>
                    <a:pt x="31578" y="15900"/>
                    <a:pt x="31552" y="15821"/>
                    <a:pt x="31526" y="15716"/>
                  </a:cubicBezTo>
                  <a:cubicBezTo>
                    <a:pt x="31526" y="15690"/>
                    <a:pt x="31500" y="15637"/>
                    <a:pt x="31500" y="15585"/>
                  </a:cubicBezTo>
                  <a:cubicBezTo>
                    <a:pt x="31473" y="15532"/>
                    <a:pt x="31473" y="15480"/>
                    <a:pt x="31447" y="15427"/>
                  </a:cubicBezTo>
                  <a:cubicBezTo>
                    <a:pt x="31447" y="15401"/>
                    <a:pt x="31447" y="15349"/>
                    <a:pt x="31421" y="15296"/>
                  </a:cubicBezTo>
                  <a:cubicBezTo>
                    <a:pt x="31421" y="15244"/>
                    <a:pt x="31421" y="15165"/>
                    <a:pt x="31395" y="15112"/>
                  </a:cubicBezTo>
                  <a:cubicBezTo>
                    <a:pt x="31395" y="15060"/>
                    <a:pt x="31395" y="15007"/>
                    <a:pt x="31368" y="14955"/>
                  </a:cubicBezTo>
                  <a:cubicBezTo>
                    <a:pt x="31368" y="14902"/>
                    <a:pt x="31368" y="14850"/>
                    <a:pt x="31368" y="14771"/>
                  </a:cubicBezTo>
                  <a:cubicBezTo>
                    <a:pt x="31342" y="14666"/>
                    <a:pt x="31342" y="14535"/>
                    <a:pt x="31342" y="14430"/>
                  </a:cubicBezTo>
                  <a:cubicBezTo>
                    <a:pt x="31342" y="14299"/>
                    <a:pt x="31342" y="14194"/>
                    <a:pt x="31342" y="14063"/>
                  </a:cubicBezTo>
                  <a:cubicBezTo>
                    <a:pt x="31342" y="13984"/>
                    <a:pt x="31342" y="13905"/>
                    <a:pt x="31368" y="13800"/>
                  </a:cubicBezTo>
                  <a:cubicBezTo>
                    <a:pt x="31560" y="13881"/>
                    <a:pt x="31752" y="13918"/>
                    <a:pt x="31938" y="13918"/>
                  </a:cubicBezTo>
                  <a:cubicBezTo>
                    <a:pt x="32719" y="13918"/>
                    <a:pt x="33413" y="13267"/>
                    <a:pt x="33731" y="12461"/>
                  </a:cubicBezTo>
                  <a:lnTo>
                    <a:pt x="34545" y="12461"/>
                  </a:lnTo>
                  <a:cubicBezTo>
                    <a:pt x="35647" y="12435"/>
                    <a:pt x="36776" y="12409"/>
                    <a:pt x="37616" y="12356"/>
                  </a:cubicBezTo>
                  <a:cubicBezTo>
                    <a:pt x="37826" y="12356"/>
                    <a:pt x="38036" y="12356"/>
                    <a:pt x="38193" y="12330"/>
                  </a:cubicBezTo>
                  <a:cubicBezTo>
                    <a:pt x="38377" y="12330"/>
                    <a:pt x="38508" y="12304"/>
                    <a:pt x="38639" y="12304"/>
                  </a:cubicBezTo>
                  <a:cubicBezTo>
                    <a:pt x="38692" y="12304"/>
                    <a:pt x="38718" y="12304"/>
                    <a:pt x="38744" y="12278"/>
                  </a:cubicBezTo>
                  <a:close/>
                  <a:moveTo>
                    <a:pt x="45071" y="14272"/>
                  </a:moveTo>
                  <a:cubicBezTo>
                    <a:pt x="45437" y="15006"/>
                    <a:pt x="46120" y="15581"/>
                    <a:pt x="46862" y="15581"/>
                  </a:cubicBezTo>
                  <a:cubicBezTo>
                    <a:pt x="47076" y="15581"/>
                    <a:pt x="47294" y="15533"/>
                    <a:pt x="47512" y="15427"/>
                  </a:cubicBezTo>
                  <a:cubicBezTo>
                    <a:pt x="47538" y="15532"/>
                    <a:pt x="47538" y="15611"/>
                    <a:pt x="47564" y="15690"/>
                  </a:cubicBezTo>
                  <a:cubicBezTo>
                    <a:pt x="47564" y="15821"/>
                    <a:pt x="47591" y="15926"/>
                    <a:pt x="47564" y="16057"/>
                  </a:cubicBezTo>
                  <a:cubicBezTo>
                    <a:pt x="47591" y="16162"/>
                    <a:pt x="47591" y="16294"/>
                    <a:pt x="47591" y="16399"/>
                  </a:cubicBezTo>
                  <a:cubicBezTo>
                    <a:pt x="47564" y="16477"/>
                    <a:pt x="47564" y="16530"/>
                    <a:pt x="47564" y="16582"/>
                  </a:cubicBezTo>
                  <a:cubicBezTo>
                    <a:pt x="47564" y="16635"/>
                    <a:pt x="47564" y="16687"/>
                    <a:pt x="47564" y="16740"/>
                  </a:cubicBezTo>
                  <a:cubicBezTo>
                    <a:pt x="47564" y="16819"/>
                    <a:pt x="47538" y="16871"/>
                    <a:pt x="47538" y="16924"/>
                  </a:cubicBezTo>
                  <a:cubicBezTo>
                    <a:pt x="47538" y="16976"/>
                    <a:pt x="47538" y="17029"/>
                    <a:pt x="47512" y="17081"/>
                  </a:cubicBezTo>
                  <a:cubicBezTo>
                    <a:pt x="47512" y="17134"/>
                    <a:pt x="47512" y="17186"/>
                    <a:pt x="47512" y="17239"/>
                  </a:cubicBezTo>
                  <a:cubicBezTo>
                    <a:pt x="47486" y="17265"/>
                    <a:pt x="47486" y="17317"/>
                    <a:pt x="47459" y="17370"/>
                  </a:cubicBezTo>
                  <a:cubicBezTo>
                    <a:pt x="47459" y="17449"/>
                    <a:pt x="47433" y="17554"/>
                    <a:pt x="47407" y="17606"/>
                  </a:cubicBezTo>
                  <a:cubicBezTo>
                    <a:pt x="47407" y="17685"/>
                    <a:pt x="47381" y="17764"/>
                    <a:pt x="47354" y="17816"/>
                  </a:cubicBezTo>
                  <a:cubicBezTo>
                    <a:pt x="47328" y="17921"/>
                    <a:pt x="47328" y="18000"/>
                    <a:pt x="47328" y="18000"/>
                  </a:cubicBezTo>
                  <a:cubicBezTo>
                    <a:pt x="47328" y="18000"/>
                    <a:pt x="47381" y="17947"/>
                    <a:pt x="47459" y="17869"/>
                  </a:cubicBezTo>
                  <a:cubicBezTo>
                    <a:pt x="47486" y="17816"/>
                    <a:pt x="47538" y="17764"/>
                    <a:pt x="47591" y="17711"/>
                  </a:cubicBezTo>
                  <a:cubicBezTo>
                    <a:pt x="47643" y="17632"/>
                    <a:pt x="47669" y="17554"/>
                    <a:pt x="47722" y="17475"/>
                  </a:cubicBezTo>
                  <a:cubicBezTo>
                    <a:pt x="47748" y="17422"/>
                    <a:pt x="47774" y="17396"/>
                    <a:pt x="47801" y="17344"/>
                  </a:cubicBezTo>
                  <a:cubicBezTo>
                    <a:pt x="47827" y="17291"/>
                    <a:pt x="47853" y="17239"/>
                    <a:pt x="47879" y="17186"/>
                  </a:cubicBezTo>
                  <a:cubicBezTo>
                    <a:pt x="47906" y="17134"/>
                    <a:pt x="47906" y="17081"/>
                    <a:pt x="47932" y="17002"/>
                  </a:cubicBezTo>
                  <a:cubicBezTo>
                    <a:pt x="47958" y="16950"/>
                    <a:pt x="47958" y="16897"/>
                    <a:pt x="47984" y="16819"/>
                  </a:cubicBezTo>
                  <a:cubicBezTo>
                    <a:pt x="48011" y="16766"/>
                    <a:pt x="48011" y="16714"/>
                    <a:pt x="48037" y="16635"/>
                  </a:cubicBezTo>
                  <a:cubicBezTo>
                    <a:pt x="48037" y="16582"/>
                    <a:pt x="48037" y="16504"/>
                    <a:pt x="48037" y="16451"/>
                  </a:cubicBezTo>
                  <a:cubicBezTo>
                    <a:pt x="48063" y="16294"/>
                    <a:pt x="48063" y="16162"/>
                    <a:pt x="48063" y="16031"/>
                  </a:cubicBezTo>
                  <a:cubicBezTo>
                    <a:pt x="48063" y="15900"/>
                    <a:pt x="48037" y="15769"/>
                    <a:pt x="48011" y="15637"/>
                  </a:cubicBezTo>
                  <a:cubicBezTo>
                    <a:pt x="47984" y="15506"/>
                    <a:pt x="47958" y="15375"/>
                    <a:pt x="47932" y="15244"/>
                  </a:cubicBezTo>
                  <a:cubicBezTo>
                    <a:pt x="47932" y="15217"/>
                    <a:pt x="47932" y="15217"/>
                    <a:pt x="47906" y="15191"/>
                  </a:cubicBezTo>
                  <a:cubicBezTo>
                    <a:pt x="48037" y="15086"/>
                    <a:pt x="48168" y="14955"/>
                    <a:pt x="48299" y="14797"/>
                  </a:cubicBezTo>
                  <a:cubicBezTo>
                    <a:pt x="48404" y="14692"/>
                    <a:pt x="48483" y="14561"/>
                    <a:pt x="48562" y="14456"/>
                  </a:cubicBezTo>
                  <a:lnTo>
                    <a:pt x="48562" y="14456"/>
                  </a:lnTo>
                  <a:cubicBezTo>
                    <a:pt x="48929" y="15060"/>
                    <a:pt x="49769" y="16819"/>
                    <a:pt x="48247" y="18184"/>
                  </a:cubicBezTo>
                  <a:lnTo>
                    <a:pt x="48194" y="18210"/>
                  </a:lnTo>
                  <a:lnTo>
                    <a:pt x="47696" y="18210"/>
                  </a:lnTo>
                  <a:cubicBezTo>
                    <a:pt x="47276" y="18210"/>
                    <a:pt x="46777" y="18210"/>
                    <a:pt x="46278" y="18236"/>
                  </a:cubicBezTo>
                  <a:cubicBezTo>
                    <a:pt x="45753" y="18236"/>
                    <a:pt x="45202" y="18262"/>
                    <a:pt x="44651" y="18315"/>
                  </a:cubicBezTo>
                  <a:cubicBezTo>
                    <a:pt x="43548" y="18420"/>
                    <a:pt x="42446" y="18525"/>
                    <a:pt x="41632" y="18630"/>
                  </a:cubicBezTo>
                  <a:cubicBezTo>
                    <a:pt x="41133" y="18682"/>
                    <a:pt x="40739" y="18735"/>
                    <a:pt x="40503" y="18761"/>
                  </a:cubicBezTo>
                  <a:cubicBezTo>
                    <a:pt x="40214" y="18315"/>
                    <a:pt x="39479" y="16897"/>
                    <a:pt x="40004" y="14640"/>
                  </a:cubicBezTo>
                  <a:cubicBezTo>
                    <a:pt x="40004" y="14561"/>
                    <a:pt x="40031" y="14482"/>
                    <a:pt x="40057" y="14404"/>
                  </a:cubicBezTo>
                  <a:lnTo>
                    <a:pt x="40162" y="14404"/>
                  </a:lnTo>
                  <a:cubicBezTo>
                    <a:pt x="40293" y="14404"/>
                    <a:pt x="40451" y="14430"/>
                    <a:pt x="40608" y="14430"/>
                  </a:cubicBezTo>
                  <a:cubicBezTo>
                    <a:pt x="40792" y="14430"/>
                    <a:pt x="40976" y="14430"/>
                    <a:pt x="41186" y="14404"/>
                  </a:cubicBezTo>
                  <a:cubicBezTo>
                    <a:pt x="42026" y="14404"/>
                    <a:pt x="43154" y="14351"/>
                    <a:pt x="44283" y="14299"/>
                  </a:cubicBezTo>
                  <a:cubicBezTo>
                    <a:pt x="44546" y="14272"/>
                    <a:pt x="44808" y="14272"/>
                    <a:pt x="45071" y="14272"/>
                  </a:cubicBezTo>
                  <a:close/>
                  <a:moveTo>
                    <a:pt x="19136" y="5479"/>
                  </a:moveTo>
                  <a:cubicBezTo>
                    <a:pt x="19399" y="6266"/>
                    <a:pt x="19976" y="7526"/>
                    <a:pt x="21052" y="8366"/>
                  </a:cubicBezTo>
                  <a:cubicBezTo>
                    <a:pt x="22365" y="9390"/>
                    <a:pt x="23966" y="10099"/>
                    <a:pt x="25200" y="10545"/>
                  </a:cubicBezTo>
                  <a:cubicBezTo>
                    <a:pt x="25147" y="10598"/>
                    <a:pt x="25095" y="10650"/>
                    <a:pt x="25016" y="10729"/>
                  </a:cubicBezTo>
                  <a:cubicBezTo>
                    <a:pt x="24885" y="10886"/>
                    <a:pt x="24701" y="11070"/>
                    <a:pt x="24517" y="11306"/>
                  </a:cubicBezTo>
                  <a:cubicBezTo>
                    <a:pt x="24412" y="11411"/>
                    <a:pt x="24307" y="11543"/>
                    <a:pt x="24202" y="11648"/>
                  </a:cubicBezTo>
                  <a:cubicBezTo>
                    <a:pt x="24097" y="11779"/>
                    <a:pt x="23992" y="11910"/>
                    <a:pt x="23887" y="12068"/>
                  </a:cubicBezTo>
                  <a:cubicBezTo>
                    <a:pt x="23651" y="12356"/>
                    <a:pt x="23415" y="12671"/>
                    <a:pt x="23152" y="12986"/>
                  </a:cubicBezTo>
                  <a:cubicBezTo>
                    <a:pt x="22890" y="13328"/>
                    <a:pt x="22627" y="13695"/>
                    <a:pt x="22365" y="14063"/>
                  </a:cubicBezTo>
                  <a:cubicBezTo>
                    <a:pt x="22312" y="14168"/>
                    <a:pt x="22233" y="14246"/>
                    <a:pt x="22181" y="14351"/>
                  </a:cubicBezTo>
                  <a:cubicBezTo>
                    <a:pt x="22102" y="14456"/>
                    <a:pt x="22050" y="14535"/>
                    <a:pt x="21971" y="14640"/>
                  </a:cubicBezTo>
                  <a:cubicBezTo>
                    <a:pt x="21866" y="14850"/>
                    <a:pt x="21735" y="15060"/>
                    <a:pt x="21603" y="15270"/>
                  </a:cubicBezTo>
                  <a:cubicBezTo>
                    <a:pt x="21315" y="15664"/>
                    <a:pt x="21105" y="16110"/>
                    <a:pt x="20869" y="16530"/>
                  </a:cubicBezTo>
                  <a:lnTo>
                    <a:pt x="20685" y="16845"/>
                  </a:lnTo>
                  <a:lnTo>
                    <a:pt x="20501" y="17186"/>
                  </a:lnTo>
                  <a:cubicBezTo>
                    <a:pt x="20396" y="17422"/>
                    <a:pt x="20291" y="17632"/>
                    <a:pt x="20186" y="17842"/>
                  </a:cubicBezTo>
                  <a:cubicBezTo>
                    <a:pt x="20081" y="18079"/>
                    <a:pt x="20002" y="18315"/>
                    <a:pt x="19897" y="18525"/>
                  </a:cubicBezTo>
                  <a:cubicBezTo>
                    <a:pt x="19819" y="18735"/>
                    <a:pt x="19714" y="18971"/>
                    <a:pt x="19635" y="19181"/>
                  </a:cubicBezTo>
                  <a:cubicBezTo>
                    <a:pt x="19477" y="19627"/>
                    <a:pt x="19294" y="20047"/>
                    <a:pt x="19189" y="20467"/>
                  </a:cubicBezTo>
                  <a:cubicBezTo>
                    <a:pt x="19162" y="20572"/>
                    <a:pt x="19136" y="20651"/>
                    <a:pt x="19110" y="20756"/>
                  </a:cubicBezTo>
                  <a:cubicBezTo>
                    <a:pt x="19057" y="20704"/>
                    <a:pt x="19031" y="20625"/>
                    <a:pt x="18979" y="20572"/>
                  </a:cubicBezTo>
                  <a:cubicBezTo>
                    <a:pt x="18847" y="20362"/>
                    <a:pt x="18716" y="20100"/>
                    <a:pt x="18559" y="19837"/>
                  </a:cubicBezTo>
                  <a:cubicBezTo>
                    <a:pt x="18375" y="19601"/>
                    <a:pt x="18244" y="19286"/>
                    <a:pt x="18086" y="18971"/>
                  </a:cubicBezTo>
                  <a:cubicBezTo>
                    <a:pt x="18007" y="18814"/>
                    <a:pt x="17902" y="18656"/>
                    <a:pt x="17824" y="18472"/>
                  </a:cubicBezTo>
                  <a:cubicBezTo>
                    <a:pt x="17771" y="18315"/>
                    <a:pt x="17692" y="18131"/>
                    <a:pt x="17614" y="17947"/>
                  </a:cubicBezTo>
                  <a:cubicBezTo>
                    <a:pt x="17535" y="17790"/>
                    <a:pt x="17456" y="17606"/>
                    <a:pt x="17377" y="17422"/>
                  </a:cubicBezTo>
                  <a:cubicBezTo>
                    <a:pt x="17299" y="17239"/>
                    <a:pt x="17246" y="17029"/>
                    <a:pt x="17167" y="16845"/>
                  </a:cubicBezTo>
                  <a:cubicBezTo>
                    <a:pt x="17036" y="16477"/>
                    <a:pt x="16905" y="16057"/>
                    <a:pt x="16774" y="15664"/>
                  </a:cubicBezTo>
                  <a:lnTo>
                    <a:pt x="16695" y="15375"/>
                  </a:lnTo>
                  <a:lnTo>
                    <a:pt x="16616" y="15086"/>
                  </a:lnTo>
                  <a:cubicBezTo>
                    <a:pt x="16564" y="14876"/>
                    <a:pt x="16511" y="14666"/>
                    <a:pt x="16459" y="14482"/>
                  </a:cubicBezTo>
                  <a:cubicBezTo>
                    <a:pt x="16354" y="14089"/>
                    <a:pt x="16275" y="13695"/>
                    <a:pt x="16196" y="13301"/>
                  </a:cubicBezTo>
                  <a:cubicBezTo>
                    <a:pt x="16117" y="12934"/>
                    <a:pt x="16039" y="12566"/>
                    <a:pt x="16012" y="12199"/>
                  </a:cubicBezTo>
                  <a:cubicBezTo>
                    <a:pt x="15960" y="12015"/>
                    <a:pt x="15934" y="11858"/>
                    <a:pt x="15907" y="11700"/>
                  </a:cubicBezTo>
                  <a:cubicBezTo>
                    <a:pt x="15907" y="11516"/>
                    <a:pt x="15881" y="11359"/>
                    <a:pt x="15855" y="11201"/>
                  </a:cubicBezTo>
                  <a:cubicBezTo>
                    <a:pt x="15802" y="10913"/>
                    <a:pt x="15802" y="10624"/>
                    <a:pt x="15776" y="10361"/>
                  </a:cubicBezTo>
                  <a:cubicBezTo>
                    <a:pt x="15750" y="10125"/>
                    <a:pt x="15724" y="9889"/>
                    <a:pt x="15724" y="9705"/>
                  </a:cubicBezTo>
                  <a:cubicBezTo>
                    <a:pt x="15697" y="9521"/>
                    <a:pt x="15697" y="9390"/>
                    <a:pt x="15697" y="9311"/>
                  </a:cubicBezTo>
                  <a:cubicBezTo>
                    <a:pt x="15697" y="9285"/>
                    <a:pt x="15697" y="9285"/>
                    <a:pt x="15697" y="9259"/>
                  </a:cubicBezTo>
                  <a:cubicBezTo>
                    <a:pt x="15960" y="9128"/>
                    <a:pt x="16222" y="8970"/>
                    <a:pt x="16459" y="8813"/>
                  </a:cubicBezTo>
                  <a:cubicBezTo>
                    <a:pt x="16537" y="8996"/>
                    <a:pt x="16642" y="9233"/>
                    <a:pt x="16747" y="9469"/>
                  </a:cubicBezTo>
                  <a:cubicBezTo>
                    <a:pt x="16852" y="9653"/>
                    <a:pt x="16957" y="9836"/>
                    <a:pt x="17062" y="10046"/>
                  </a:cubicBezTo>
                  <a:cubicBezTo>
                    <a:pt x="17167" y="10230"/>
                    <a:pt x="17299" y="10440"/>
                    <a:pt x="17430" y="10650"/>
                  </a:cubicBezTo>
                  <a:cubicBezTo>
                    <a:pt x="17561" y="10860"/>
                    <a:pt x="17692" y="11096"/>
                    <a:pt x="17850" y="11280"/>
                  </a:cubicBezTo>
                  <a:cubicBezTo>
                    <a:pt x="17929" y="11385"/>
                    <a:pt x="18007" y="11490"/>
                    <a:pt x="18086" y="11621"/>
                  </a:cubicBezTo>
                  <a:cubicBezTo>
                    <a:pt x="18165" y="11700"/>
                    <a:pt x="18244" y="11805"/>
                    <a:pt x="18322" y="11910"/>
                  </a:cubicBezTo>
                  <a:cubicBezTo>
                    <a:pt x="18480" y="12120"/>
                    <a:pt x="18664" y="12304"/>
                    <a:pt x="18847" y="12514"/>
                  </a:cubicBezTo>
                  <a:cubicBezTo>
                    <a:pt x="19005" y="12698"/>
                    <a:pt x="19189" y="12881"/>
                    <a:pt x="19372" y="13039"/>
                  </a:cubicBezTo>
                  <a:cubicBezTo>
                    <a:pt x="19530" y="13223"/>
                    <a:pt x="19714" y="13354"/>
                    <a:pt x="19897" y="13511"/>
                  </a:cubicBezTo>
                  <a:cubicBezTo>
                    <a:pt x="19976" y="13590"/>
                    <a:pt x="20055" y="13669"/>
                    <a:pt x="20134" y="13721"/>
                  </a:cubicBezTo>
                  <a:cubicBezTo>
                    <a:pt x="20212" y="13774"/>
                    <a:pt x="20291" y="13853"/>
                    <a:pt x="20370" y="13905"/>
                  </a:cubicBezTo>
                  <a:cubicBezTo>
                    <a:pt x="20527" y="14010"/>
                    <a:pt x="20659" y="14141"/>
                    <a:pt x="20816" y="14220"/>
                  </a:cubicBezTo>
                  <a:cubicBezTo>
                    <a:pt x="20947" y="14299"/>
                    <a:pt x="21052" y="14351"/>
                    <a:pt x="21157" y="14404"/>
                  </a:cubicBezTo>
                  <a:cubicBezTo>
                    <a:pt x="21367" y="14509"/>
                    <a:pt x="21498" y="14535"/>
                    <a:pt x="21498" y="14535"/>
                  </a:cubicBezTo>
                  <a:cubicBezTo>
                    <a:pt x="21498" y="14535"/>
                    <a:pt x="21393" y="14430"/>
                    <a:pt x="21236" y="14272"/>
                  </a:cubicBezTo>
                  <a:cubicBezTo>
                    <a:pt x="21157" y="14194"/>
                    <a:pt x="21078" y="14089"/>
                    <a:pt x="20947" y="13984"/>
                  </a:cubicBezTo>
                  <a:cubicBezTo>
                    <a:pt x="20842" y="13905"/>
                    <a:pt x="20711" y="13774"/>
                    <a:pt x="20554" y="13643"/>
                  </a:cubicBezTo>
                  <a:cubicBezTo>
                    <a:pt x="20501" y="13590"/>
                    <a:pt x="20422" y="13511"/>
                    <a:pt x="20344" y="13459"/>
                  </a:cubicBezTo>
                  <a:cubicBezTo>
                    <a:pt x="20265" y="13380"/>
                    <a:pt x="20212" y="13301"/>
                    <a:pt x="20134" y="13223"/>
                  </a:cubicBezTo>
                  <a:cubicBezTo>
                    <a:pt x="19976" y="13065"/>
                    <a:pt x="19819" y="12908"/>
                    <a:pt x="19661" y="12724"/>
                  </a:cubicBezTo>
                  <a:cubicBezTo>
                    <a:pt x="19504" y="12566"/>
                    <a:pt x="19346" y="12383"/>
                    <a:pt x="19189" y="12173"/>
                  </a:cubicBezTo>
                  <a:cubicBezTo>
                    <a:pt x="19031" y="11989"/>
                    <a:pt x="18874" y="11779"/>
                    <a:pt x="18742" y="11569"/>
                  </a:cubicBezTo>
                  <a:cubicBezTo>
                    <a:pt x="18664" y="11464"/>
                    <a:pt x="18611" y="11359"/>
                    <a:pt x="18532" y="11254"/>
                  </a:cubicBezTo>
                  <a:cubicBezTo>
                    <a:pt x="18454" y="11149"/>
                    <a:pt x="18401" y="11044"/>
                    <a:pt x="18322" y="10939"/>
                  </a:cubicBezTo>
                  <a:cubicBezTo>
                    <a:pt x="18191" y="10729"/>
                    <a:pt x="18086" y="10519"/>
                    <a:pt x="17955" y="10309"/>
                  </a:cubicBezTo>
                  <a:cubicBezTo>
                    <a:pt x="17850" y="10099"/>
                    <a:pt x="17745" y="9889"/>
                    <a:pt x="17640" y="9705"/>
                  </a:cubicBezTo>
                  <a:cubicBezTo>
                    <a:pt x="17561" y="9495"/>
                    <a:pt x="17456" y="9311"/>
                    <a:pt x="17377" y="9128"/>
                  </a:cubicBezTo>
                  <a:cubicBezTo>
                    <a:pt x="17246" y="8839"/>
                    <a:pt x="17141" y="8576"/>
                    <a:pt x="17062" y="8366"/>
                  </a:cubicBezTo>
                  <a:cubicBezTo>
                    <a:pt x="17745" y="7868"/>
                    <a:pt x="18244" y="7316"/>
                    <a:pt x="18532" y="6739"/>
                  </a:cubicBezTo>
                  <a:cubicBezTo>
                    <a:pt x="18769" y="6293"/>
                    <a:pt x="18952" y="5873"/>
                    <a:pt x="19136" y="5479"/>
                  </a:cubicBezTo>
                  <a:close/>
                  <a:moveTo>
                    <a:pt x="38534" y="16950"/>
                  </a:moveTo>
                  <a:cubicBezTo>
                    <a:pt x="38534" y="17002"/>
                    <a:pt x="38561" y="17055"/>
                    <a:pt x="38587" y="17107"/>
                  </a:cubicBezTo>
                  <a:cubicBezTo>
                    <a:pt x="38718" y="17606"/>
                    <a:pt x="38902" y="18577"/>
                    <a:pt x="38351" y="19496"/>
                  </a:cubicBezTo>
                  <a:cubicBezTo>
                    <a:pt x="38377" y="19444"/>
                    <a:pt x="38377" y="19391"/>
                    <a:pt x="38403" y="19312"/>
                  </a:cubicBezTo>
                  <a:cubicBezTo>
                    <a:pt x="38403" y="19260"/>
                    <a:pt x="38429" y="19207"/>
                    <a:pt x="38429" y="19155"/>
                  </a:cubicBezTo>
                  <a:lnTo>
                    <a:pt x="38456" y="18971"/>
                  </a:lnTo>
                  <a:cubicBezTo>
                    <a:pt x="38482" y="18866"/>
                    <a:pt x="38456" y="18761"/>
                    <a:pt x="38456" y="18630"/>
                  </a:cubicBezTo>
                  <a:cubicBezTo>
                    <a:pt x="38456" y="18525"/>
                    <a:pt x="38429" y="18420"/>
                    <a:pt x="38403" y="18315"/>
                  </a:cubicBezTo>
                  <a:cubicBezTo>
                    <a:pt x="38377" y="18105"/>
                    <a:pt x="38298" y="17921"/>
                    <a:pt x="38219" y="17764"/>
                  </a:cubicBezTo>
                  <a:cubicBezTo>
                    <a:pt x="38141" y="17606"/>
                    <a:pt x="38062" y="17501"/>
                    <a:pt x="38009" y="17422"/>
                  </a:cubicBezTo>
                  <a:cubicBezTo>
                    <a:pt x="37957" y="17344"/>
                    <a:pt x="37904" y="17317"/>
                    <a:pt x="37904" y="17317"/>
                  </a:cubicBezTo>
                  <a:lnTo>
                    <a:pt x="37904" y="17317"/>
                  </a:lnTo>
                  <a:cubicBezTo>
                    <a:pt x="37904" y="17317"/>
                    <a:pt x="37904" y="17370"/>
                    <a:pt x="37931" y="17475"/>
                  </a:cubicBezTo>
                  <a:cubicBezTo>
                    <a:pt x="37931" y="17554"/>
                    <a:pt x="37957" y="17685"/>
                    <a:pt x="37983" y="17842"/>
                  </a:cubicBezTo>
                  <a:cubicBezTo>
                    <a:pt x="37983" y="18000"/>
                    <a:pt x="38009" y="18184"/>
                    <a:pt x="38009" y="18367"/>
                  </a:cubicBezTo>
                  <a:cubicBezTo>
                    <a:pt x="38036" y="18472"/>
                    <a:pt x="38036" y="18551"/>
                    <a:pt x="38036" y="18656"/>
                  </a:cubicBezTo>
                  <a:cubicBezTo>
                    <a:pt x="38009" y="18735"/>
                    <a:pt x="38036" y="18840"/>
                    <a:pt x="38009" y="18945"/>
                  </a:cubicBezTo>
                  <a:lnTo>
                    <a:pt x="38009" y="19076"/>
                  </a:lnTo>
                  <a:cubicBezTo>
                    <a:pt x="37983" y="19129"/>
                    <a:pt x="37983" y="19181"/>
                    <a:pt x="37983" y="19234"/>
                  </a:cubicBezTo>
                  <a:cubicBezTo>
                    <a:pt x="37957" y="19260"/>
                    <a:pt x="37957" y="19312"/>
                    <a:pt x="37957" y="19365"/>
                  </a:cubicBezTo>
                  <a:cubicBezTo>
                    <a:pt x="37931" y="19417"/>
                    <a:pt x="37931" y="19444"/>
                    <a:pt x="37931" y="19496"/>
                  </a:cubicBezTo>
                  <a:cubicBezTo>
                    <a:pt x="37904" y="19575"/>
                    <a:pt x="37878" y="19654"/>
                    <a:pt x="37852" y="19759"/>
                  </a:cubicBezTo>
                  <a:cubicBezTo>
                    <a:pt x="37826" y="19837"/>
                    <a:pt x="37799" y="19916"/>
                    <a:pt x="37773" y="19969"/>
                  </a:cubicBezTo>
                  <a:cubicBezTo>
                    <a:pt x="37747" y="20047"/>
                    <a:pt x="37721" y="20126"/>
                    <a:pt x="37694" y="20179"/>
                  </a:cubicBezTo>
                  <a:cubicBezTo>
                    <a:pt x="37668" y="20231"/>
                    <a:pt x="37642" y="20284"/>
                    <a:pt x="37616" y="20310"/>
                  </a:cubicBezTo>
                  <a:cubicBezTo>
                    <a:pt x="37616" y="20336"/>
                    <a:pt x="37616" y="20336"/>
                    <a:pt x="37616" y="20362"/>
                  </a:cubicBezTo>
                  <a:cubicBezTo>
                    <a:pt x="37563" y="20389"/>
                    <a:pt x="37511" y="20441"/>
                    <a:pt x="37458" y="20467"/>
                  </a:cubicBezTo>
                  <a:cubicBezTo>
                    <a:pt x="37115" y="20557"/>
                    <a:pt x="35983" y="20850"/>
                    <a:pt x="34708" y="20850"/>
                  </a:cubicBezTo>
                  <a:cubicBezTo>
                    <a:pt x="33740" y="20850"/>
                    <a:pt x="32690" y="20681"/>
                    <a:pt x="31841" y="20126"/>
                  </a:cubicBezTo>
                  <a:cubicBezTo>
                    <a:pt x="31185" y="19706"/>
                    <a:pt x="30765" y="19181"/>
                    <a:pt x="30633" y="18577"/>
                  </a:cubicBezTo>
                  <a:cubicBezTo>
                    <a:pt x="30555" y="18184"/>
                    <a:pt x="30607" y="17816"/>
                    <a:pt x="30660" y="17554"/>
                  </a:cubicBezTo>
                  <a:cubicBezTo>
                    <a:pt x="30738" y="17527"/>
                    <a:pt x="30817" y="17527"/>
                    <a:pt x="30896" y="17501"/>
                  </a:cubicBezTo>
                  <a:cubicBezTo>
                    <a:pt x="31053" y="17475"/>
                    <a:pt x="31237" y="17449"/>
                    <a:pt x="31421" y="17422"/>
                  </a:cubicBezTo>
                  <a:lnTo>
                    <a:pt x="31421" y="17422"/>
                  </a:lnTo>
                  <a:cubicBezTo>
                    <a:pt x="31421" y="17449"/>
                    <a:pt x="31395" y="17501"/>
                    <a:pt x="31395" y="17527"/>
                  </a:cubicBezTo>
                  <a:cubicBezTo>
                    <a:pt x="31342" y="17632"/>
                    <a:pt x="31316" y="17737"/>
                    <a:pt x="31290" y="17842"/>
                  </a:cubicBezTo>
                  <a:cubicBezTo>
                    <a:pt x="31290" y="17947"/>
                    <a:pt x="31263" y="18079"/>
                    <a:pt x="31263" y="18184"/>
                  </a:cubicBezTo>
                  <a:cubicBezTo>
                    <a:pt x="31237" y="18315"/>
                    <a:pt x="31237" y="18420"/>
                    <a:pt x="31263" y="18551"/>
                  </a:cubicBezTo>
                  <a:cubicBezTo>
                    <a:pt x="31263" y="18604"/>
                    <a:pt x="31263" y="18682"/>
                    <a:pt x="31263" y="18735"/>
                  </a:cubicBezTo>
                  <a:cubicBezTo>
                    <a:pt x="31290" y="18787"/>
                    <a:pt x="31290" y="18840"/>
                    <a:pt x="31316" y="18919"/>
                  </a:cubicBezTo>
                  <a:cubicBezTo>
                    <a:pt x="31342" y="19024"/>
                    <a:pt x="31368" y="19129"/>
                    <a:pt x="31421" y="19234"/>
                  </a:cubicBezTo>
                  <a:cubicBezTo>
                    <a:pt x="31447" y="19339"/>
                    <a:pt x="31500" y="19444"/>
                    <a:pt x="31552" y="19522"/>
                  </a:cubicBezTo>
                  <a:cubicBezTo>
                    <a:pt x="31605" y="19627"/>
                    <a:pt x="31657" y="19706"/>
                    <a:pt x="31710" y="19759"/>
                  </a:cubicBezTo>
                  <a:cubicBezTo>
                    <a:pt x="31788" y="19837"/>
                    <a:pt x="31815" y="19890"/>
                    <a:pt x="31867" y="19942"/>
                  </a:cubicBezTo>
                  <a:cubicBezTo>
                    <a:pt x="31920" y="19995"/>
                    <a:pt x="31972" y="20021"/>
                    <a:pt x="32025" y="20047"/>
                  </a:cubicBezTo>
                  <a:cubicBezTo>
                    <a:pt x="32103" y="20126"/>
                    <a:pt x="32156" y="20152"/>
                    <a:pt x="32156" y="20152"/>
                  </a:cubicBezTo>
                  <a:cubicBezTo>
                    <a:pt x="32156" y="20152"/>
                    <a:pt x="32130" y="20100"/>
                    <a:pt x="32077" y="19995"/>
                  </a:cubicBezTo>
                  <a:cubicBezTo>
                    <a:pt x="32077" y="19942"/>
                    <a:pt x="32051" y="19890"/>
                    <a:pt x="32025" y="19837"/>
                  </a:cubicBezTo>
                  <a:cubicBezTo>
                    <a:pt x="31998" y="19785"/>
                    <a:pt x="31972" y="19706"/>
                    <a:pt x="31946" y="19627"/>
                  </a:cubicBezTo>
                  <a:cubicBezTo>
                    <a:pt x="31920" y="19549"/>
                    <a:pt x="31893" y="19470"/>
                    <a:pt x="31867" y="19391"/>
                  </a:cubicBezTo>
                  <a:cubicBezTo>
                    <a:pt x="31841" y="19286"/>
                    <a:pt x="31815" y="19207"/>
                    <a:pt x="31788" y="19102"/>
                  </a:cubicBezTo>
                  <a:cubicBezTo>
                    <a:pt x="31762" y="19024"/>
                    <a:pt x="31736" y="18919"/>
                    <a:pt x="31736" y="18814"/>
                  </a:cubicBezTo>
                  <a:cubicBezTo>
                    <a:pt x="31736" y="18761"/>
                    <a:pt x="31710" y="18709"/>
                    <a:pt x="31710" y="18656"/>
                  </a:cubicBezTo>
                  <a:cubicBezTo>
                    <a:pt x="31710" y="18604"/>
                    <a:pt x="31710" y="18551"/>
                    <a:pt x="31710" y="18499"/>
                  </a:cubicBezTo>
                  <a:cubicBezTo>
                    <a:pt x="31683" y="18420"/>
                    <a:pt x="31683" y="18315"/>
                    <a:pt x="31683" y="18210"/>
                  </a:cubicBezTo>
                  <a:cubicBezTo>
                    <a:pt x="31683" y="18105"/>
                    <a:pt x="31683" y="18000"/>
                    <a:pt x="31683" y="17895"/>
                  </a:cubicBezTo>
                  <a:cubicBezTo>
                    <a:pt x="31710" y="17790"/>
                    <a:pt x="31710" y="17711"/>
                    <a:pt x="31710" y="17606"/>
                  </a:cubicBezTo>
                  <a:cubicBezTo>
                    <a:pt x="31710" y="17527"/>
                    <a:pt x="31736" y="17449"/>
                    <a:pt x="31736" y="17370"/>
                  </a:cubicBezTo>
                  <a:cubicBezTo>
                    <a:pt x="32077" y="17317"/>
                    <a:pt x="32445" y="17291"/>
                    <a:pt x="32812" y="17239"/>
                  </a:cubicBezTo>
                  <a:cubicBezTo>
                    <a:pt x="33337" y="17186"/>
                    <a:pt x="33862" y="17134"/>
                    <a:pt x="34413" y="17107"/>
                  </a:cubicBezTo>
                  <a:cubicBezTo>
                    <a:pt x="35516" y="17029"/>
                    <a:pt x="36592" y="17002"/>
                    <a:pt x="37432" y="16976"/>
                  </a:cubicBezTo>
                  <a:cubicBezTo>
                    <a:pt x="37904" y="16976"/>
                    <a:pt x="38298" y="16950"/>
                    <a:pt x="38534" y="16950"/>
                  </a:cubicBezTo>
                  <a:close/>
                  <a:moveTo>
                    <a:pt x="59245" y="6319"/>
                  </a:moveTo>
                  <a:cubicBezTo>
                    <a:pt x="59429" y="6686"/>
                    <a:pt x="59665" y="7106"/>
                    <a:pt x="59902" y="7526"/>
                  </a:cubicBezTo>
                  <a:cubicBezTo>
                    <a:pt x="60243" y="8104"/>
                    <a:pt x="60768" y="8603"/>
                    <a:pt x="61477" y="9075"/>
                  </a:cubicBezTo>
                  <a:cubicBezTo>
                    <a:pt x="61398" y="9259"/>
                    <a:pt x="61319" y="9548"/>
                    <a:pt x="61188" y="9863"/>
                  </a:cubicBezTo>
                  <a:cubicBezTo>
                    <a:pt x="61135" y="10046"/>
                    <a:pt x="61057" y="10230"/>
                    <a:pt x="60978" y="10440"/>
                  </a:cubicBezTo>
                  <a:cubicBezTo>
                    <a:pt x="60899" y="10624"/>
                    <a:pt x="60794" y="10834"/>
                    <a:pt x="60689" y="11070"/>
                  </a:cubicBezTo>
                  <a:cubicBezTo>
                    <a:pt x="60584" y="11280"/>
                    <a:pt x="60479" y="11490"/>
                    <a:pt x="60374" y="11700"/>
                  </a:cubicBezTo>
                  <a:cubicBezTo>
                    <a:pt x="60295" y="11831"/>
                    <a:pt x="60243" y="11936"/>
                    <a:pt x="60190" y="12041"/>
                  </a:cubicBezTo>
                  <a:cubicBezTo>
                    <a:pt x="60112" y="12146"/>
                    <a:pt x="60059" y="12251"/>
                    <a:pt x="59980" y="12356"/>
                  </a:cubicBezTo>
                  <a:cubicBezTo>
                    <a:pt x="59849" y="12593"/>
                    <a:pt x="59718" y="12803"/>
                    <a:pt x="59560" y="13013"/>
                  </a:cubicBezTo>
                  <a:cubicBezTo>
                    <a:pt x="59429" y="13223"/>
                    <a:pt x="59272" y="13406"/>
                    <a:pt x="59140" y="13590"/>
                  </a:cubicBezTo>
                  <a:cubicBezTo>
                    <a:pt x="59009" y="13800"/>
                    <a:pt x="58852" y="13958"/>
                    <a:pt x="58694" y="14115"/>
                  </a:cubicBezTo>
                  <a:cubicBezTo>
                    <a:pt x="58642" y="14194"/>
                    <a:pt x="58563" y="14299"/>
                    <a:pt x="58484" y="14351"/>
                  </a:cubicBezTo>
                  <a:cubicBezTo>
                    <a:pt x="58432" y="14430"/>
                    <a:pt x="58353" y="14509"/>
                    <a:pt x="58300" y="14561"/>
                  </a:cubicBezTo>
                  <a:cubicBezTo>
                    <a:pt x="58143" y="14692"/>
                    <a:pt x="58038" y="14824"/>
                    <a:pt x="57933" y="14929"/>
                  </a:cubicBezTo>
                  <a:cubicBezTo>
                    <a:pt x="57802" y="15034"/>
                    <a:pt x="57723" y="15139"/>
                    <a:pt x="57644" y="15217"/>
                  </a:cubicBezTo>
                  <a:cubicBezTo>
                    <a:pt x="57487" y="15401"/>
                    <a:pt x="57408" y="15506"/>
                    <a:pt x="57408" y="15506"/>
                  </a:cubicBezTo>
                  <a:cubicBezTo>
                    <a:pt x="57408" y="15506"/>
                    <a:pt x="57539" y="15480"/>
                    <a:pt x="57749" y="15349"/>
                  </a:cubicBezTo>
                  <a:cubicBezTo>
                    <a:pt x="57828" y="15296"/>
                    <a:pt x="57959" y="15244"/>
                    <a:pt x="58090" y="15139"/>
                  </a:cubicBezTo>
                  <a:cubicBezTo>
                    <a:pt x="58222" y="15060"/>
                    <a:pt x="58353" y="14929"/>
                    <a:pt x="58484" y="14797"/>
                  </a:cubicBezTo>
                  <a:cubicBezTo>
                    <a:pt x="58563" y="14745"/>
                    <a:pt x="58642" y="14692"/>
                    <a:pt x="58720" y="14614"/>
                  </a:cubicBezTo>
                  <a:cubicBezTo>
                    <a:pt x="58799" y="14535"/>
                    <a:pt x="58878" y="14456"/>
                    <a:pt x="58957" y="14377"/>
                  </a:cubicBezTo>
                  <a:cubicBezTo>
                    <a:pt x="59114" y="14220"/>
                    <a:pt x="59298" y="14063"/>
                    <a:pt x="59455" y="13879"/>
                  </a:cubicBezTo>
                  <a:cubicBezTo>
                    <a:pt x="59613" y="13695"/>
                    <a:pt x="59797" y="13511"/>
                    <a:pt x="59928" y="13301"/>
                  </a:cubicBezTo>
                  <a:cubicBezTo>
                    <a:pt x="60112" y="13118"/>
                    <a:pt x="60269" y="12908"/>
                    <a:pt x="60427" y="12698"/>
                  </a:cubicBezTo>
                  <a:cubicBezTo>
                    <a:pt x="60505" y="12593"/>
                    <a:pt x="60558" y="12488"/>
                    <a:pt x="60637" y="12356"/>
                  </a:cubicBezTo>
                  <a:cubicBezTo>
                    <a:pt x="60715" y="12251"/>
                    <a:pt x="60794" y="12146"/>
                    <a:pt x="60847" y="12041"/>
                  </a:cubicBezTo>
                  <a:cubicBezTo>
                    <a:pt x="61004" y="11805"/>
                    <a:pt x="61109" y="11595"/>
                    <a:pt x="61240" y="11385"/>
                  </a:cubicBezTo>
                  <a:cubicBezTo>
                    <a:pt x="61372" y="11149"/>
                    <a:pt x="61477" y="10939"/>
                    <a:pt x="61582" y="10729"/>
                  </a:cubicBezTo>
                  <a:cubicBezTo>
                    <a:pt x="61660" y="10519"/>
                    <a:pt x="61765" y="10335"/>
                    <a:pt x="61844" y="10151"/>
                  </a:cubicBezTo>
                  <a:cubicBezTo>
                    <a:pt x="61949" y="9889"/>
                    <a:pt x="62028" y="9653"/>
                    <a:pt x="62107" y="9469"/>
                  </a:cubicBezTo>
                  <a:cubicBezTo>
                    <a:pt x="62343" y="9600"/>
                    <a:pt x="62605" y="9731"/>
                    <a:pt x="62894" y="9889"/>
                  </a:cubicBezTo>
                  <a:cubicBezTo>
                    <a:pt x="62894" y="9889"/>
                    <a:pt x="62894" y="9889"/>
                    <a:pt x="62894" y="9915"/>
                  </a:cubicBezTo>
                  <a:cubicBezTo>
                    <a:pt x="62894" y="9994"/>
                    <a:pt x="62894" y="10151"/>
                    <a:pt x="62894" y="10309"/>
                  </a:cubicBezTo>
                  <a:cubicBezTo>
                    <a:pt x="62894" y="10493"/>
                    <a:pt x="62894" y="10729"/>
                    <a:pt x="62894" y="10965"/>
                  </a:cubicBezTo>
                  <a:cubicBezTo>
                    <a:pt x="62868" y="11228"/>
                    <a:pt x="62868" y="11516"/>
                    <a:pt x="62842" y="11831"/>
                  </a:cubicBezTo>
                  <a:cubicBezTo>
                    <a:pt x="62842" y="11989"/>
                    <a:pt x="62815" y="12146"/>
                    <a:pt x="62815" y="12304"/>
                  </a:cubicBezTo>
                  <a:cubicBezTo>
                    <a:pt x="62789" y="12461"/>
                    <a:pt x="62789" y="12645"/>
                    <a:pt x="62763" y="12829"/>
                  </a:cubicBezTo>
                  <a:cubicBezTo>
                    <a:pt x="62737" y="13170"/>
                    <a:pt x="62684" y="13564"/>
                    <a:pt x="62632" y="13931"/>
                  </a:cubicBezTo>
                  <a:cubicBezTo>
                    <a:pt x="62579" y="14325"/>
                    <a:pt x="62500" y="14719"/>
                    <a:pt x="62448" y="15112"/>
                  </a:cubicBezTo>
                  <a:cubicBezTo>
                    <a:pt x="62395" y="15322"/>
                    <a:pt x="62369" y="15532"/>
                    <a:pt x="62317" y="15742"/>
                  </a:cubicBezTo>
                  <a:lnTo>
                    <a:pt x="62264" y="16031"/>
                  </a:lnTo>
                  <a:lnTo>
                    <a:pt x="62185" y="16346"/>
                  </a:lnTo>
                  <a:cubicBezTo>
                    <a:pt x="62080" y="16740"/>
                    <a:pt x="61975" y="17134"/>
                    <a:pt x="61870" y="17527"/>
                  </a:cubicBezTo>
                  <a:cubicBezTo>
                    <a:pt x="61818" y="17737"/>
                    <a:pt x="61739" y="17921"/>
                    <a:pt x="61687" y="18105"/>
                  </a:cubicBezTo>
                  <a:cubicBezTo>
                    <a:pt x="61634" y="18315"/>
                    <a:pt x="61555" y="18499"/>
                    <a:pt x="61503" y="18682"/>
                  </a:cubicBezTo>
                  <a:cubicBezTo>
                    <a:pt x="61424" y="18866"/>
                    <a:pt x="61372" y="19024"/>
                    <a:pt x="61293" y="19207"/>
                  </a:cubicBezTo>
                  <a:cubicBezTo>
                    <a:pt x="61240" y="19391"/>
                    <a:pt x="61162" y="19549"/>
                    <a:pt x="61083" y="19706"/>
                  </a:cubicBezTo>
                  <a:cubicBezTo>
                    <a:pt x="60952" y="20047"/>
                    <a:pt x="60820" y="20362"/>
                    <a:pt x="60663" y="20625"/>
                  </a:cubicBezTo>
                  <a:cubicBezTo>
                    <a:pt x="60505" y="20887"/>
                    <a:pt x="60374" y="21150"/>
                    <a:pt x="60269" y="21360"/>
                  </a:cubicBezTo>
                  <a:cubicBezTo>
                    <a:pt x="60243" y="21439"/>
                    <a:pt x="60190" y="21491"/>
                    <a:pt x="60164" y="21570"/>
                  </a:cubicBezTo>
                  <a:cubicBezTo>
                    <a:pt x="60138" y="21465"/>
                    <a:pt x="60085" y="21386"/>
                    <a:pt x="60059" y="21281"/>
                  </a:cubicBezTo>
                  <a:cubicBezTo>
                    <a:pt x="59928" y="20861"/>
                    <a:pt x="59718" y="20467"/>
                    <a:pt x="59560" y="20021"/>
                  </a:cubicBezTo>
                  <a:cubicBezTo>
                    <a:pt x="59455" y="19811"/>
                    <a:pt x="59350" y="19601"/>
                    <a:pt x="59245" y="19391"/>
                  </a:cubicBezTo>
                  <a:cubicBezTo>
                    <a:pt x="59140" y="19181"/>
                    <a:pt x="59035" y="18945"/>
                    <a:pt x="58904" y="18735"/>
                  </a:cubicBezTo>
                  <a:cubicBezTo>
                    <a:pt x="58799" y="18525"/>
                    <a:pt x="58668" y="18315"/>
                    <a:pt x="58537" y="18105"/>
                  </a:cubicBezTo>
                  <a:lnTo>
                    <a:pt x="58379" y="17764"/>
                  </a:lnTo>
                  <a:lnTo>
                    <a:pt x="58169" y="17475"/>
                  </a:lnTo>
                  <a:cubicBezTo>
                    <a:pt x="57907" y="17055"/>
                    <a:pt x="57644" y="16635"/>
                    <a:pt x="57355" y="16241"/>
                  </a:cubicBezTo>
                  <a:cubicBezTo>
                    <a:pt x="57224" y="16057"/>
                    <a:pt x="57067" y="15847"/>
                    <a:pt x="56935" y="15664"/>
                  </a:cubicBezTo>
                  <a:cubicBezTo>
                    <a:pt x="56857" y="15559"/>
                    <a:pt x="56804" y="15454"/>
                    <a:pt x="56725" y="15375"/>
                  </a:cubicBezTo>
                  <a:cubicBezTo>
                    <a:pt x="56647" y="15270"/>
                    <a:pt x="56594" y="15191"/>
                    <a:pt x="56515" y="15112"/>
                  </a:cubicBezTo>
                  <a:cubicBezTo>
                    <a:pt x="56227" y="14745"/>
                    <a:pt x="55938" y="14404"/>
                    <a:pt x="55675" y="14089"/>
                  </a:cubicBezTo>
                  <a:cubicBezTo>
                    <a:pt x="55413" y="13774"/>
                    <a:pt x="55124" y="13485"/>
                    <a:pt x="54888" y="13196"/>
                  </a:cubicBezTo>
                  <a:cubicBezTo>
                    <a:pt x="54757" y="13065"/>
                    <a:pt x="54652" y="12934"/>
                    <a:pt x="54547" y="12829"/>
                  </a:cubicBezTo>
                  <a:cubicBezTo>
                    <a:pt x="54415" y="12698"/>
                    <a:pt x="54310" y="12593"/>
                    <a:pt x="54205" y="12488"/>
                  </a:cubicBezTo>
                  <a:cubicBezTo>
                    <a:pt x="53995" y="12278"/>
                    <a:pt x="53812" y="12094"/>
                    <a:pt x="53654" y="11936"/>
                  </a:cubicBezTo>
                  <a:cubicBezTo>
                    <a:pt x="53602" y="11884"/>
                    <a:pt x="53549" y="11831"/>
                    <a:pt x="53470" y="11753"/>
                  </a:cubicBezTo>
                  <a:cubicBezTo>
                    <a:pt x="54678" y="11254"/>
                    <a:pt x="56253" y="10440"/>
                    <a:pt x="57487" y="9338"/>
                  </a:cubicBezTo>
                  <a:cubicBezTo>
                    <a:pt x="58510" y="8419"/>
                    <a:pt x="59009" y="7133"/>
                    <a:pt x="59245" y="6319"/>
                  </a:cubicBezTo>
                  <a:close/>
                  <a:moveTo>
                    <a:pt x="27956" y="18656"/>
                  </a:moveTo>
                  <a:cubicBezTo>
                    <a:pt x="28087" y="20179"/>
                    <a:pt x="28376" y="21649"/>
                    <a:pt x="29006" y="22357"/>
                  </a:cubicBezTo>
                  <a:cubicBezTo>
                    <a:pt x="28455" y="22305"/>
                    <a:pt x="27930" y="22252"/>
                    <a:pt x="27378" y="22226"/>
                  </a:cubicBezTo>
                  <a:cubicBezTo>
                    <a:pt x="27405" y="22042"/>
                    <a:pt x="27457" y="21806"/>
                    <a:pt x="27510" y="21596"/>
                  </a:cubicBezTo>
                  <a:cubicBezTo>
                    <a:pt x="27536" y="21412"/>
                    <a:pt x="27588" y="21202"/>
                    <a:pt x="27667" y="21019"/>
                  </a:cubicBezTo>
                  <a:cubicBezTo>
                    <a:pt x="27693" y="20940"/>
                    <a:pt x="27720" y="20861"/>
                    <a:pt x="27746" y="20782"/>
                  </a:cubicBezTo>
                  <a:cubicBezTo>
                    <a:pt x="27772" y="20677"/>
                    <a:pt x="27798" y="20599"/>
                    <a:pt x="27825" y="20546"/>
                  </a:cubicBezTo>
                  <a:cubicBezTo>
                    <a:pt x="27877" y="20415"/>
                    <a:pt x="27930" y="20284"/>
                    <a:pt x="27982" y="20205"/>
                  </a:cubicBezTo>
                  <a:cubicBezTo>
                    <a:pt x="28035" y="20126"/>
                    <a:pt x="28035" y="20074"/>
                    <a:pt x="28035" y="20074"/>
                  </a:cubicBezTo>
                  <a:lnTo>
                    <a:pt x="28035" y="20074"/>
                  </a:lnTo>
                  <a:cubicBezTo>
                    <a:pt x="28035" y="20074"/>
                    <a:pt x="28008" y="20126"/>
                    <a:pt x="27956" y="20179"/>
                  </a:cubicBezTo>
                  <a:cubicBezTo>
                    <a:pt x="27903" y="20257"/>
                    <a:pt x="27798" y="20336"/>
                    <a:pt x="27720" y="20467"/>
                  </a:cubicBezTo>
                  <a:cubicBezTo>
                    <a:pt x="27667" y="20520"/>
                    <a:pt x="27615" y="20599"/>
                    <a:pt x="27562" y="20651"/>
                  </a:cubicBezTo>
                  <a:cubicBezTo>
                    <a:pt x="27510" y="20730"/>
                    <a:pt x="27457" y="20809"/>
                    <a:pt x="27405" y="20887"/>
                  </a:cubicBezTo>
                  <a:cubicBezTo>
                    <a:pt x="27300" y="21045"/>
                    <a:pt x="27195" y="21229"/>
                    <a:pt x="27090" y="21412"/>
                  </a:cubicBezTo>
                  <a:cubicBezTo>
                    <a:pt x="27037" y="21517"/>
                    <a:pt x="26985" y="21649"/>
                    <a:pt x="26906" y="21754"/>
                  </a:cubicBezTo>
                  <a:cubicBezTo>
                    <a:pt x="27142" y="20914"/>
                    <a:pt x="27483" y="19785"/>
                    <a:pt x="27956" y="18656"/>
                  </a:cubicBezTo>
                  <a:close/>
                  <a:moveTo>
                    <a:pt x="44677" y="18919"/>
                  </a:moveTo>
                  <a:cubicBezTo>
                    <a:pt x="45202" y="18919"/>
                    <a:pt x="45753" y="18945"/>
                    <a:pt x="46278" y="18945"/>
                  </a:cubicBezTo>
                  <a:cubicBezTo>
                    <a:pt x="46646" y="18971"/>
                    <a:pt x="47039" y="18997"/>
                    <a:pt x="47354" y="19024"/>
                  </a:cubicBezTo>
                  <a:cubicBezTo>
                    <a:pt x="47381" y="19102"/>
                    <a:pt x="47381" y="19181"/>
                    <a:pt x="47407" y="19260"/>
                  </a:cubicBezTo>
                  <a:cubicBezTo>
                    <a:pt x="47407" y="19339"/>
                    <a:pt x="47433" y="19444"/>
                    <a:pt x="47433" y="19549"/>
                  </a:cubicBezTo>
                  <a:cubicBezTo>
                    <a:pt x="47433" y="19654"/>
                    <a:pt x="47459" y="19732"/>
                    <a:pt x="47459" y="19837"/>
                  </a:cubicBezTo>
                  <a:cubicBezTo>
                    <a:pt x="47459" y="19942"/>
                    <a:pt x="47459" y="20047"/>
                    <a:pt x="47459" y="20152"/>
                  </a:cubicBezTo>
                  <a:cubicBezTo>
                    <a:pt x="47459" y="20205"/>
                    <a:pt x="47459" y="20257"/>
                    <a:pt x="47459" y="20310"/>
                  </a:cubicBezTo>
                  <a:cubicBezTo>
                    <a:pt x="47459" y="20362"/>
                    <a:pt x="47459" y="20415"/>
                    <a:pt x="47433" y="20467"/>
                  </a:cubicBezTo>
                  <a:cubicBezTo>
                    <a:pt x="47433" y="20572"/>
                    <a:pt x="47407" y="20651"/>
                    <a:pt x="47407" y="20756"/>
                  </a:cubicBezTo>
                  <a:cubicBezTo>
                    <a:pt x="47407" y="20861"/>
                    <a:pt x="47354" y="20940"/>
                    <a:pt x="47354" y="21045"/>
                  </a:cubicBezTo>
                  <a:cubicBezTo>
                    <a:pt x="47328" y="21124"/>
                    <a:pt x="47302" y="21202"/>
                    <a:pt x="47276" y="21281"/>
                  </a:cubicBezTo>
                  <a:cubicBezTo>
                    <a:pt x="47249" y="21360"/>
                    <a:pt x="47249" y="21439"/>
                    <a:pt x="47223" y="21491"/>
                  </a:cubicBezTo>
                  <a:cubicBezTo>
                    <a:pt x="47197" y="21570"/>
                    <a:pt x="47171" y="21622"/>
                    <a:pt x="47171" y="21675"/>
                  </a:cubicBezTo>
                  <a:cubicBezTo>
                    <a:pt x="47118" y="21754"/>
                    <a:pt x="47118" y="21806"/>
                    <a:pt x="47118" y="21806"/>
                  </a:cubicBezTo>
                  <a:cubicBezTo>
                    <a:pt x="47118" y="21806"/>
                    <a:pt x="47171" y="21780"/>
                    <a:pt x="47223" y="21727"/>
                  </a:cubicBezTo>
                  <a:cubicBezTo>
                    <a:pt x="47276" y="21675"/>
                    <a:pt x="47328" y="21649"/>
                    <a:pt x="47354" y="21596"/>
                  </a:cubicBezTo>
                  <a:cubicBezTo>
                    <a:pt x="47407" y="21544"/>
                    <a:pt x="47459" y="21491"/>
                    <a:pt x="47512" y="21412"/>
                  </a:cubicBezTo>
                  <a:cubicBezTo>
                    <a:pt x="47564" y="21334"/>
                    <a:pt x="47617" y="21255"/>
                    <a:pt x="47669" y="21176"/>
                  </a:cubicBezTo>
                  <a:cubicBezTo>
                    <a:pt x="47696" y="21071"/>
                    <a:pt x="47748" y="20966"/>
                    <a:pt x="47801" y="20861"/>
                  </a:cubicBezTo>
                  <a:cubicBezTo>
                    <a:pt x="47827" y="20756"/>
                    <a:pt x="47853" y="20651"/>
                    <a:pt x="47879" y="20520"/>
                  </a:cubicBezTo>
                  <a:cubicBezTo>
                    <a:pt x="47879" y="20467"/>
                    <a:pt x="47879" y="20415"/>
                    <a:pt x="47906" y="20336"/>
                  </a:cubicBezTo>
                  <a:cubicBezTo>
                    <a:pt x="47906" y="20284"/>
                    <a:pt x="47906" y="20231"/>
                    <a:pt x="47906" y="20152"/>
                  </a:cubicBezTo>
                  <a:cubicBezTo>
                    <a:pt x="47906" y="20047"/>
                    <a:pt x="47906" y="19916"/>
                    <a:pt x="47879" y="19811"/>
                  </a:cubicBezTo>
                  <a:cubicBezTo>
                    <a:pt x="47879" y="19680"/>
                    <a:pt x="47853" y="19575"/>
                    <a:pt x="47827" y="19470"/>
                  </a:cubicBezTo>
                  <a:cubicBezTo>
                    <a:pt x="47801" y="19365"/>
                    <a:pt x="47748" y="19260"/>
                    <a:pt x="47722" y="19155"/>
                  </a:cubicBezTo>
                  <a:cubicBezTo>
                    <a:pt x="47696" y="19129"/>
                    <a:pt x="47696" y="19076"/>
                    <a:pt x="47669" y="19050"/>
                  </a:cubicBezTo>
                  <a:cubicBezTo>
                    <a:pt x="47879" y="19050"/>
                    <a:pt x="48037" y="19076"/>
                    <a:pt x="48194" y="19102"/>
                  </a:cubicBezTo>
                  <a:cubicBezTo>
                    <a:pt x="48299" y="19102"/>
                    <a:pt x="48352" y="19129"/>
                    <a:pt x="48431" y="19129"/>
                  </a:cubicBezTo>
                  <a:cubicBezTo>
                    <a:pt x="48509" y="19391"/>
                    <a:pt x="48588" y="19759"/>
                    <a:pt x="48509" y="20152"/>
                  </a:cubicBezTo>
                  <a:cubicBezTo>
                    <a:pt x="48431" y="20756"/>
                    <a:pt x="48037" y="21307"/>
                    <a:pt x="47407" y="21780"/>
                  </a:cubicBezTo>
                  <a:cubicBezTo>
                    <a:pt x="46425" y="22513"/>
                    <a:pt x="45100" y="22707"/>
                    <a:pt x="43978" y="22707"/>
                  </a:cubicBezTo>
                  <a:cubicBezTo>
                    <a:pt x="42971" y="22707"/>
                    <a:pt x="42127" y="22551"/>
                    <a:pt x="41842" y="22489"/>
                  </a:cubicBezTo>
                  <a:cubicBezTo>
                    <a:pt x="41789" y="22462"/>
                    <a:pt x="41737" y="22410"/>
                    <a:pt x="41684" y="22384"/>
                  </a:cubicBezTo>
                  <a:cubicBezTo>
                    <a:pt x="41658" y="22384"/>
                    <a:pt x="41658" y="22357"/>
                    <a:pt x="41658" y="22357"/>
                  </a:cubicBezTo>
                  <a:cubicBezTo>
                    <a:pt x="41632" y="22305"/>
                    <a:pt x="41606" y="22252"/>
                    <a:pt x="41579" y="22200"/>
                  </a:cubicBezTo>
                  <a:cubicBezTo>
                    <a:pt x="41553" y="22147"/>
                    <a:pt x="41527" y="22095"/>
                    <a:pt x="41501" y="22016"/>
                  </a:cubicBezTo>
                  <a:cubicBezTo>
                    <a:pt x="41448" y="21937"/>
                    <a:pt x="41422" y="21885"/>
                    <a:pt x="41396" y="21806"/>
                  </a:cubicBezTo>
                  <a:cubicBezTo>
                    <a:pt x="41369" y="21727"/>
                    <a:pt x="41317" y="21649"/>
                    <a:pt x="41317" y="21544"/>
                  </a:cubicBezTo>
                  <a:cubicBezTo>
                    <a:pt x="41291" y="21491"/>
                    <a:pt x="41291" y="21465"/>
                    <a:pt x="41264" y="21412"/>
                  </a:cubicBezTo>
                  <a:cubicBezTo>
                    <a:pt x="41264" y="21360"/>
                    <a:pt x="41238" y="21334"/>
                    <a:pt x="41238" y="21281"/>
                  </a:cubicBezTo>
                  <a:cubicBezTo>
                    <a:pt x="41238" y="21229"/>
                    <a:pt x="41212" y="21176"/>
                    <a:pt x="41212" y="21150"/>
                  </a:cubicBezTo>
                  <a:lnTo>
                    <a:pt x="41186" y="20992"/>
                  </a:lnTo>
                  <a:cubicBezTo>
                    <a:pt x="41159" y="20914"/>
                    <a:pt x="41159" y="20809"/>
                    <a:pt x="41159" y="20704"/>
                  </a:cubicBezTo>
                  <a:cubicBezTo>
                    <a:pt x="41159" y="20625"/>
                    <a:pt x="41133" y="20520"/>
                    <a:pt x="41133" y="20441"/>
                  </a:cubicBezTo>
                  <a:cubicBezTo>
                    <a:pt x="41133" y="20231"/>
                    <a:pt x="41159" y="20074"/>
                    <a:pt x="41159" y="19916"/>
                  </a:cubicBezTo>
                  <a:cubicBezTo>
                    <a:pt x="41159" y="19759"/>
                    <a:pt x="41186" y="19627"/>
                    <a:pt x="41186" y="19522"/>
                  </a:cubicBezTo>
                  <a:cubicBezTo>
                    <a:pt x="41186" y="19417"/>
                    <a:pt x="41186" y="19365"/>
                    <a:pt x="41186" y="19365"/>
                  </a:cubicBezTo>
                  <a:cubicBezTo>
                    <a:pt x="41186" y="19365"/>
                    <a:pt x="41159" y="19417"/>
                    <a:pt x="41107" y="19496"/>
                  </a:cubicBezTo>
                  <a:cubicBezTo>
                    <a:pt x="41054" y="19575"/>
                    <a:pt x="40976" y="19680"/>
                    <a:pt x="40897" y="19837"/>
                  </a:cubicBezTo>
                  <a:cubicBezTo>
                    <a:pt x="40844" y="19995"/>
                    <a:pt x="40792" y="20179"/>
                    <a:pt x="40739" y="20389"/>
                  </a:cubicBezTo>
                  <a:cubicBezTo>
                    <a:pt x="40739" y="20494"/>
                    <a:pt x="40713" y="20599"/>
                    <a:pt x="40713" y="20730"/>
                  </a:cubicBezTo>
                  <a:cubicBezTo>
                    <a:pt x="40713" y="20835"/>
                    <a:pt x="40713" y="20966"/>
                    <a:pt x="40739" y="21071"/>
                  </a:cubicBezTo>
                  <a:lnTo>
                    <a:pt x="40766" y="21229"/>
                  </a:lnTo>
                  <a:cubicBezTo>
                    <a:pt x="40792" y="21307"/>
                    <a:pt x="40792" y="21360"/>
                    <a:pt x="40818" y="21412"/>
                  </a:cubicBezTo>
                  <a:cubicBezTo>
                    <a:pt x="40844" y="21465"/>
                    <a:pt x="40871" y="21517"/>
                    <a:pt x="40897" y="21596"/>
                  </a:cubicBezTo>
                  <a:cubicBezTo>
                    <a:pt x="40293" y="20677"/>
                    <a:pt x="40398" y="19706"/>
                    <a:pt x="40503" y="19207"/>
                  </a:cubicBezTo>
                  <a:cubicBezTo>
                    <a:pt x="40529" y="19155"/>
                    <a:pt x="40529" y="19102"/>
                    <a:pt x="40556" y="19050"/>
                  </a:cubicBezTo>
                  <a:cubicBezTo>
                    <a:pt x="40792" y="19050"/>
                    <a:pt x="41186" y="19024"/>
                    <a:pt x="41658" y="18997"/>
                  </a:cubicBezTo>
                  <a:cubicBezTo>
                    <a:pt x="42472" y="18971"/>
                    <a:pt x="43574" y="18919"/>
                    <a:pt x="44677" y="18919"/>
                  </a:cubicBezTo>
                  <a:close/>
                  <a:moveTo>
                    <a:pt x="25672" y="10703"/>
                  </a:moveTo>
                  <a:cubicBezTo>
                    <a:pt x="26066" y="10834"/>
                    <a:pt x="26381" y="10913"/>
                    <a:pt x="26617" y="10991"/>
                  </a:cubicBezTo>
                  <a:cubicBezTo>
                    <a:pt x="26670" y="11175"/>
                    <a:pt x="26748" y="11359"/>
                    <a:pt x="26801" y="11569"/>
                  </a:cubicBezTo>
                  <a:cubicBezTo>
                    <a:pt x="26906" y="11910"/>
                    <a:pt x="27063" y="12199"/>
                    <a:pt x="27221" y="12488"/>
                  </a:cubicBezTo>
                  <a:cubicBezTo>
                    <a:pt x="27405" y="12829"/>
                    <a:pt x="27588" y="13170"/>
                    <a:pt x="27693" y="13590"/>
                  </a:cubicBezTo>
                  <a:cubicBezTo>
                    <a:pt x="27772" y="13958"/>
                    <a:pt x="27798" y="14299"/>
                    <a:pt x="27825" y="14614"/>
                  </a:cubicBezTo>
                  <a:cubicBezTo>
                    <a:pt x="27851" y="14797"/>
                    <a:pt x="27851" y="15007"/>
                    <a:pt x="27877" y="15191"/>
                  </a:cubicBezTo>
                  <a:cubicBezTo>
                    <a:pt x="27877" y="15795"/>
                    <a:pt x="27877" y="16609"/>
                    <a:pt x="27903" y="17449"/>
                  </a:cubicBezTo>
                  <a:cubicBezTo>
                    <a:pt x="26958" y="19181"/>
                    <a:pt x="26407" y="21229"/>
                    <a:pt x="26171" y="22226"/>
                  </a:cubicBezTo>
                  <a:cubicBezTo>
                    <a:pt x="23992" y="22279"/>
                    <a:pt x="21787" y="22672"/>
                    <a:pt x="19399" y="23329"/>
                  </a:cubicBezTo>
                  <a:cubicBezTo>
                    <a:pt x="19399" y="23302"/>
                    <a:pt x="19399" y="23250"/>
                    <a:pt x="19399" y="23197"/>
                  </a:cubicBezTo>
                  <a:cubicBezTo>
                    <a:pt x="19425" y="23066"/>
                    <a:pt x="19425" y="22935"/>
                    <a:pt x="19451" y="22804"/>
                  </a:cubicBezTo>
                  <a:cubicBezTo>
                    <a:pt x="19477" y="22646"/>
                    <a:pt x="19477" y="22489"/>
                    <a:pt x="19530" y="22331"/>
                  </a:cubicBezTo>
                  <a:cubicBezTo>
                    <a:pt x="19556" y="22174"/>
                    <a:pt x="19556" y="22016"/>
                    <a:pt x="19609" y="21832"/>
                  </a:cubicBezTo>
                  <a:cubicBezTo>
                    <a:pt x="19661" y="21649"/>
                    <a:pt x="19687" y="21465"/>
                    <a:pt x="19740" y="21281"/>
                  </a:cubicBezTo>
                  <a:cubicBezTo>
                    <a:pt x="19766" y="21097"/>
                    <a:pt x="19845" y="20887"/>
                    <a:pt x="19897" y="20704"/>
                  </a:cubicBezTo>
                  <a:cubicBezTo>
                    <a:pt x="19976" y="20284"/>
                    <a:pt x="20134" y="19890"/>
                    <a:pt x="20265" y="19444"/>
                  </a:cubicBezTo>
                  <a:cubicBezTo>
                    <a:pt x="20344" y="19234"/>
                    <a:pt x="20449" y="19024"/>
                    <a:pt x="20527" y="18814"/>
                  </a:cubicBezTo>
                  <a:cubicBezTo>
                    <a:pt x="20606" y="18604"/>
                    <a:pt x="20685" y="18367"/>
                    <a:pt x="20790" y="18157"/>
                  </a:cubicBezTo>
                  <a:cubicBezTo>
                    <a:pt x="20895" y="17947"/>
                    <a:pt x="21000" y="17711"/>
                    <a:pt x="21078" y="17501"/>
                  </a:cubicBezTo>
                  <a:lnTo>
                    <a:pt x="21236" y="17186"/>
                  </a:lnTo>
                  <a:lnTo>
                    <a:pt x="21393" y="16845"/>
                  </a:lnTo>
                  <a:cubicBezTo>
                    <a:pt x="21630" y="16425"/>
                    <a:pt x="21840" y="16005"/>
                    <a:pt x="22102" y="15585"/>
                  </a:cubicBezTo>
                  <a:cubicBezTo>
                    <a:pt x="22207" y="15401"/>
                    <a:pt x="22338" y="15191"/>
                    <a:pt x="22470" y="14981"/>
                  </a:cubicBezTo>
                  <a:cubicBezTo>
                    <a:pt x="22522" y="14902"/>
                    <a:pt x="22575" y="14797"/>
                    <a:pt x="22627" y="14692"/>
                  </a:cubicBezTo>
                  <a:cubicBezTo>
                    <a:pt x="22706" y="14587"/>
                    <a:pt x="22758" y="14509"/>
                    <a:pt x="22837" y="14404"/>
                  </a:cubicBezTo>
                  <a:cubicBezTo>
                    <a:pt x="23073" y="14036"/>
                    <a:pt x="23336" y="13669"/>
                    <a:pt x="23572" y="13328"/>
                  </a:cubicBezTo>
                  <a:cubicBezTo>
                    <a:pt x="23808" y="13013"/>
                    <a:pt x="24045" y="12698"/>
                    <a:pt x="24255" y="12409"/>
                  </a:cubicBezTo>
                  <a:cubicBezTo>
                    <a:pt x="24360" y="12278"/>
                    <a:pt x="24465" y="12120"/>
                    <a:pt x="24570" y="11989"/>
                  </a:cubicBezTo>
                  <a:cubicBezTo>
                    <a:pt x="24675" y="11884"/>
                    <a:pt x="24780" y="11753"/>
                    <a:pt x="24885" y="11648"/>
                  </a:cubicBezTo>
                  <a:cubicBezTo>
                    <a:pt x="25068" y="11411"/>
                    <a:pt x="25226" y="11228"/>
                    <a:pt x="25357" y="11070"/>
                  </a:cubicBezTo>
                  <a:cubicBezTo>
                    <a:pt x="25488" y="10913"/>
                    <a:pt x="25593" y="10781"/>
                    <a:pt x="25672" y="10703"/>
                  </a:cubicBezTo>
                  <a:close/>
                  <a:moveTo>
                    <a:pt x="51187" y="20074"/>
                  </a:moveTo>
                  <a:cubicBezTo>
                    <a:pt x="51764" y="21124"/>
                    <a:pt x="52158" y="22252"/>
                    <a:pt x="52420" y="23066"/>
                  </a:cubicBezTo>
                  <a:cubicBezTo>
                    <a:pt x="52368" y="22961"/>
                    <a:pt x="52289" y="22856"/>
                    <a:pt x="52237" y="22751"/>
                  </a:cubicBezTo>
                  <a:cubicBezTo>
                    <a:pt x="52132" y="22567"/>
                    <a:pt x="52000" y="22410"/>
                    <a:pt x="51895" y="22252"/>
                  </a:cubicBezTo>
                  <a:cubicBezTo>
                    <a:pt x="51817" y="22174"/>
                    <a:pt x="51764" y="22095"/>
                    <a:pt x="51712" y="22016"/>
                  </a:cubicBezTo>
                  <a:cubicBezTo>
                    <a:pt x="51659" y="21964"/>
                    <a:pt x="51607" y="21885"/>
                    <a:pt x="51554" y="21832"/>
                  </a:cubicBezTo>
                  <a:cubicBezTo>
                    <a:pt x="51449" y="21727"/>
                    <a:pt x="51370" y="21649"/>
                    <a:pt x="51292" y="21570"/>
                  </a:cubicBezTo>
                  <a:cubicBezTo>
                    <a:pt x="51239" y="21517"/>
                    <a:pt x="51187" y="21491"/>
                    <a:pt x="51187" y="21491"/>
                  </a:cubicBezTo>
                  <a:lnTo>
                    <a:pt x="51187" y="21491"/>
                  </a:lnTo>
                  <a:cubicBezTo>
                    <a:pt x="51187" y="21491"/>
                    <a:pt x="51213" y="21517"/>
                    <a:pt x="51265" y="21596"/>
                  </a:cubicBezTo>
                  <a:cubicBezTo>
                    <a:pt x="51318" y="21675"/>
                    <a:pt x="51370" y="21780"/>
                    <a:pt x="51449" y="21937"/>
                  </a:cubicBezTo>
                  <a:cubicBezTo>
                    <a:pt x="51475" y="21990"/>
                    <a:pt x="51502" y="22069"/>
                    <a:pt x="51554" y="22147"/>
                  </a:cubicBezTo>
                  <a:cubicBezTo>
                    <a:pt x="51580" y="22226"/>
                    <a:pt x="51607" y="22305"/>
                    <a:pt x="51633" y="22410"/>
                  </a:cubicBezTo>
                  <a:cubicBezTo>
                    <a:pt x="51712" y="22567"/>
                    <a:pt x="51764" y="22777"/>
                    <a:pt x="51817" y="22961"/>
                  </a:cubicBezTo>
                  <a:cubicBezTo>
                    <a:pt x="51895" y="23171"/>
                    <a:pt x="51948" y="23381"/>
                    <a:pt x="51974" y="23591"/>
                  </a:cubicBezTo>
                  <a:cubicBezTo>
                    <a:pt x="51449" y="23644"/>
                    <a:pt x="50924" y="23722"/>
                    <a:pt x="50399" y="23801"/>
                  </a:cubicBezTo>
                  <a:cubicBezTo>
                    <a:pt x="50977" y="23066"/>
                    <a:pt x="51160" y="21596"/>
                    <a:pt x="51187" y="20074"/>
                  </a:cubicBezTo>
                  <a:close/>
                  <a:moveTo>
                    <a:pt x="53024" y="11963"/>
                  </a:moveTo>
                  <a:cubicBezTo>
                    <a:pt x="53103" y="12041"/>
                    <a:pt x="53208" y="12146"/>
                    <a:pt x="53339" y="12304"/>
                  </a:cubicBezTo>
                  <a:cubicBezTo>
                    <a:pt x="53497" y="12461"/>
                    <a:pt x="53680" y="12645"/>
                    <a:pt x="53864" y="12855"/>
                  </a:cubicBezTo>
                  <a:cubicBezTo>
                    <a:pt x="53969" y="12960"/>
                    <a:pt x="54074" y="13065"/>
                    <a:pt x="54179" y="13196"/>
                  </a:cubicBezTo>
                  <a:cubicBezTo>
                    <a:pt x="54284" y="13301"/>
                    <a:pt x="54415" y="13433"/>
                    <a:pt x="54520" y="13564"/>
                  </a:cubicBezTo>
                  <a:cubicBezTo>
                    <a:pt x="54757" y="13853"/>
                    <a:pt x="55019" y="14141"/>
                    <a:pt x="55282" y="14456"/>
                  </a:cubicBezTo>
                  <a:cubicBezTo>
                    <a:pt x="55544" y="14771"/>
                    <a:pt x="55807" y="15112"/>
                    <a:pt x="56069" y="15480"/>
                  </a:cubicBezTo>
                  <a:cubicBezTo>
                    <a:pt x="56148" y="15559"/>
                    <a:pt x="56200" y="15664"/>
                    <a:pt x="56279" y="15742"/>
                  </a:cubicBezTo>
                  <a:cubicBezTo>
                    <a:pt x="56358" y="15847"/>
                    <a:pt x="56410" y="15926"/>
                    <a:pt x="56489" y="16031"/>
                  </a:cubicBezTo>
                  <a:cubicBezTo>
                    <a:pt x="56620" y="16215"/>
                    <a:pt x="56752" y="16425"/>
                    <a:pt x="56883" y="16609"/>
                  </a:cubicBezTo>
                  <a:cubicBezTo>
                    <a:pt x="57145" y="17002"/>
                    <a:pt x="57382" y="17422"/>
                    <a:pt x="57644" y="17816"/>
                  </a:cubicBezTo>
                  <a:lnTo>
                    <a:pt x="57828" y="18131"/>
                  </a:lnTo>
                  <a:lnTo>
                    <a:pt x="57985" y="18446"/>
                  </a:lnTo>
                  <a:cubicBezTo>
                    <a:pt x="58117" y="18656"/>
                    <a:pt x="58222" y="18866"/>
                    <a:pt x="58327" y="19076"/>
                  </a:cubicBezTo>
                  <a:cubicBezTo>
                    <a:pt x="58432" y="19286"/>
                    <a:pt x="58537" y="19496"/>
                    <a:pt x="58642" y="19706"/>
                  </a:cubicBezTo>
                  <a:cubicBezTo>
                    <a:pt x="58720" y="19916"/>
                    <a:pt x="58825" y="20126"/>
                    <a:pt x="58904" y="20336"/>
                  </a:cubicBezTo>
                  <a:cubicBezTo>
                    <a:pt x="59088" y="20756"/>
                    <a:pt x="59245" y="21150"/>
                    <a:pt x="59377" y="21544"/>
                  </a:cubicBezTo>
                  <a:cubicBezTo>
                    <a:pt x="59455" y="21754"/>
                    <a:pt x="59508" y="21937"/>
                    <a:pt x="59560" y="22121"/>
                  </a:cubicBezTo>
                  <a:cubicBezTo>
                    <a:pt x="59613" y="22305"/>
                    <a:pt x="59665" y="22489"/>
                    <a:pt x="59718" y="22672"/>
                  </a:cubicBezTo>
                  <a:cubicBezTo>
                    <a:pt x="59770" y="22830"/>
                    <a:pt x="59797" y="23014"/>
                    <a:pt x="59849" y="23171"/>
                  </a:cubicBezTo>
                  <a:cubicBezTo>
                    <a:pt x="59875" y="23329"/>
                    <a:pt x="59928" y="23486"/>
                    <a:pt x="59928" y="23617"/>
                  </a:cubicBezTo>
                  <a:cubicBezTo>
                    <a:pt x="59954" y="23775"/>
                    <a:pt x="59980" y="23906"/>
                    <a:pt x="60007" y="24011"/>
                  </a:cubicBezTo>
                  <a:cubicBezTo>
                    <a:pt x="60007" y="24064"/>
                    <a:pt x="60033" y="24116"/>
                    <a:pt x="60033" y="24169"/>
                  </a:cubicBezTo>
                  <a:cubicBezTo>
                    <a:pt x="57950" y="23743"/>
                    <a:pt x="56020" y="23489"/>
                    <a:pt x="54144" y="23489"/>
                  </a:cubicBezTo>
                  <a:cubicBezTo>
                    <a:pt x="53822" y="23489"/>
                    <a:pt x="53501" y="23497"/>
                    <a:pt x="53182" y="23512"/>
                  </a:cubicBezTo>
                  <a:cubicBezTo>
                    <a:pt x="52893" y="22515"/>
                    <a:pt x="52237" y="20494"/>
                    <a:pt x="51187" y="18840"/>
                  </a:cubicBezTo>
                  <a:cubicBezTo>
                    <a:pt x="51160" y="18000"/>
                    <a:pt x="51108" y="17186"/>
                    <a:pt x="51082" y="16582"/>
                  </a:cubicBezTo>
                  <a:cubicBezTo>
                    <a:pt x="51082" y="16399"/>
                    <a:pt x="51082" y="16189"/>
                    <a:pt x="51108" y="16005"/>
                  </a:cubicBezTo>
                  <a:cubicBezTo>
                    <a:pt x="51108" y="15690"/>
                    <a:pt x="51108" y="15349"/>
                    <a:pt x="51160" y="14981"/>
                  </a:cubicBezTo>
                  <a:cubicBezTo>
                    <a:pt x="51265" y="14561"/>
                    <a:pt x="51423" y="14194"/>
                    <a:pt x="51580" y="13853"/>
                  </a:cubicBezTo>
                  <a:cubicBezTo>
                    <a:pt x="51712" y="13564"/>
                    <a:pt x="51843" y="13249"/>
                    <a:pt x="51948" y="12908"/>
                  </a:cubicBezTo>
                  <a:cubicBezTo>
                    <a:pt x="52000" y="12698"/>
                    <a:pt x="52027" y="12514"/>
                    <a:pt x="52079" y="12304"/>
                  </a:cubicBezTo>
                  <a:cubicBezTo>
                    <a:pt x="52315" y="12225"/>
                    <a:pt x="52630" y="12120"/>
                    <a:pt x="53024" y="11963"/>
                  </a:cubicBezTo>
                  <a:close/>
                  <a:moveTo>
                    <a:pt x="14831" y="9731"/>
                  </a:moveTo>
                  <a:cubicBezTo>
                    <a:pt x="14831" y="9758"/>
                    <a:pt x="14831" y="9758"/>
                    <a:pt x="14831" y="9784"/>
                  </a:cubicBezTo>
                  <a:cubicBezTo>
                    <a:pt x="14857" y="9968"/>
                    <a:pt x="14884" y="10204"/>
                    <a:pt x="14910" y="10466"/>
                  </a:cubicBezTo>
                  <a:cubicBezTo>
                    <a:pt x="14936" y="10729"/>
                    <a:pt x="14989" y="11018"/>
                    <a:pt x="15041" y="11333"/>
                  </a:cubicBezTo>
                  <a:cubicBezTo>
                    <a:pt x="15067" y="11490"/>
                    <a:pt x="15094" y="11674"/>
                    <a:pt x="15120" y="11831"/>
                  </a:cubicBezTo>
                  <a:cubicBezTo>
                    <a:pt x="15146" y="12015"/>
                    <a:pt x="15172" y="12173"/>
                    <a:pt x="15225" y="12356"/>
                  </a:cubicBezTo>
                  <a:cubicBezTo>
                    <a:pt x="15277" y="12724"/>
                    <a:pt x="15382" y="13091"/>
                    <a:pt x="15461" y="13485"/>
                  </a:cubicBezTo>
                  <a:cubicBezTo>
                    <a:pt x="15566" y="13879"/>
                    <a:pt x="15671" y="14272"/>
                    <a:pt x="15802" y="14692"/>
                  </a:cubicBezTo>
                  <a:cubicBezTo>
                    <a:pt x="15855" y="14876"/>
                    <a:pt x="15934" y="15086"/>
                    <a:pt x="15986" y="15296"/>
                  </a:cubicBezTo>
                  <a:lnTo>
                    <a:pt x="16091" y="15585"/>
                  </a:lnTo>
                  <a:lnTo>
                    <a:pt x="16196" y="15900"/>
                  </a:lnTo>
                  <a:cubicBezTo>
                    <a:pt x="16354" y="16294"/>
                    <a:pt x="16485" y="16687"/>
                    <a:pt x="16669" y="17081"/>
                  </a:cubicBezTo>
                  <a:cubicBezTo>
                    <a:pt x="16747" y="17265"/>
                    <a:pt x="16826" y="17449"/>
                    <a:pt x="16905" y="17632"/>
                  </a:cubicBezTo>
                  <a:cubicBezTo>
                    <a:pt x="16984" y="17816"/>
                    <a:pt x="17089" y="18000"/>
                    <a:pt x="17167" y="18184"/>
                  </a:cubicBezTo>
                  <a:cubicBezTo>
                    <a:pt x="17272" y="18367"/>
                    <a:pt x="17351" y="18525"/>
                    <a:pt x="17430" y="18709"/>
                  </a:cubicBezTo>
                  <a:cubicBezTo>
                    <a:pt x="17535" y="18866"/>
                    <a:pt x="17640" y="19024"/>
                    <a:pt x="17719" y="19181"/>
                  </a:cubicBezTo>
                  <a:cubicBezTo>
                    <a:pt x="17902" y="19496"/>
                    <a:pt x="18060" y="19811"/>
                    <a:pt x="18270" y="20047"/>
                  </a:cubicBezTo>
                  <a:cubicBezTo>
                    <a:pt x="18427" y="20310"/>
                    <a:pt x="18611" y="20546"/>
                    <a:pt x="18742" y="20756"/>
                  </a:cubicBezTo>
                  <a:cubicBezTo>
                    <a:pt x="18847" y="20861"/>
                    <a:pt x="18926" y="20966"/>
                    <a:pt x="19031" y="21071"/>
                  </a:cubicBezTo>
                  <a:lnTo>
                    <a:pt x="19005" y="21071"/>
                  </a:lnTo>
                  <a:cubicBezTo>
                    <a:pt x="18979" y="21281"/>
                    <a:pt x="18926" y="21465"/>
                    <a:pt x="18874" y="21649"/>
                  </a:cubicBezTo>
                  <a:cubicBezTo>
                    <a:pt x="18821" y="21832"/>
                    <a:pt x="18795" y="22016"/>
                    <a:pt x="18769" y="22200"/>
                  </a:cubicBezTo>
                  <a:cubicBezTo>
                    <a:pt x="18742" y="22357"/>
                    <a:pt x="18690" y="22515"/>
                    <a:pt x="18690" y="22672"/>
                  </a:cubicBezTo>
                  <a:cubicBezTo>
                    <a:pt x="18664" y="22830"/>
                    <a:pt x="18637" y="22987"/>
                    <a:pt x="18611" y="23119"/>
                  </a:cubicBezTo>
                  <a:cubicBezTo>
                    <a:pt x="18611" y="23250"/>
                    <a:pt x="18585" y="23381"/>
                    <a:pt x="18585" y="23486"/>
                  </a:cubicBezTo>
                  <a:cubicBezTo>
                    <a:pt x="18585" y="23512"/>
                    <a:pt x="18585" y="23539"/>
                    <a:pt x="18585" y="23565"/>
                  </a:cubicBezTo>
                  <a:cubicBezTo>
                    <a:pt x="17797" y="23801"/>
                    <a:pt x="17010" y="24037"/>
                    <a:pt x="16196" y="24326"/>
                  </a:cubicBezTo>
                  <a:cubicBezTo>
                    <a:pt x="16170" y="24274"/>
                    <a:pt x="16117" y="24221"/>
                    <a:pt x="16091" y="24169"/>
                  </a:cubicBezTo>
                  <a:cubicBezTo>
                    <a:pt x="15960" y="24037"/>
                    <a:pt x="15802" y="23827"/>
                    <a:pt x="15645" y="23617"/>
                  </a:cubicBezTo>
                  <a:cubicBezTo>
                    <a:pt x="15540" y="23512"/>
                    <a:pt x="15461" y="23407"/>
                    <a:pt x="15382" y="23276"/>
                  </a:cubicBezTo>
                  <a:cubicBezTo>
                    <a:pt x="15304" y="23145"/>
                    <a:pt x="15199" y="23014"/>
                    <a:pt x="15094" y="22882"/>
                  </a:cubicBezTo>
                  <a:cubicBezTo>
                    <a:pt x="15015" y="22751"/>
                    <a:pt x="14910" y="22594"/>
                    <a:pt x="14805" y="22436"/>
                  </a:cubicBezTo>
                  <a:cubicBezTo>
                    <a:pt x="14726" y="22305"/>
                    <a:pt x="14621" y="22147"/>
                    <a:pt x="14516" y="21964"/>
                  </a:cubicBezTo>
                  <a:cubicBezTo>
                    <a:pt x="14437" y="21806"/>
                    <a:pt x="14332" y="21622"/>
                    <a:pt x="14227" y="21465"/>
                  </a:cubicBezTo>
                  <a:cubicBezTo>
                    <a:pt x="14149" y="21281"/>
                    <a:pt x="14044" y="21097"/>
                    <a:pt x="13965" y="20914"/>
                  </a:cubicBezTo>
                  <a:cubicBezTo>
                    <a:pt x="13860" y="20730"/>
                    <a:pt x="13781" y="20520"/>
                    <a:pt x="13702" y="20336"/>
                  </a:cubicBezTo>
                  <a:cubicBezTo>
                    <a:pt x="13624" y="20126"/>
                    <a:pt x="13519" y="19942"/>
                    <a:pt x="13440" y="19732"/>
                  </a:cubicBezTo>
                  <a:cubicBezTo>
                    <a:pt x="13361" y="19522"/>
                    <a:pt x="13282" y="19312"/>
                    <a:pt x="13230" y="19102"/>
                  </a:cubicBezTo>
                  <a:cubicBezTo>
                    <a:pt x="13151" y="18892"/>
                    <a:pt x="13072" y="18682"/>
                    <a:pt x="13020" y="18472"/>
                  </a:cubicBezTo>
                  <a:cubicBezTo>
                    <a:pt x="12941" y="18262"/>
                    <a:pt x="12889" y="18052"/>
                    <a:pt x="12836" y="17816"/>
                  </a:cubicBezTo>
                  <a:cubicBezTo>
                    <a:pt x="12784" y="17606"/>
                    <a:pt x="12731" y="17396"/>
                    <a:pt x="12679" y="17186"/>
                  </a:cubicBezTo>
                  <a:cubicBezTo>
                    <a:pt x="12626" y="16950"/>
                    <a:pt x="12574" y="16740"/>
                    <a:pt x="12547" y="16530"/>
                  </a:cubicBezTo>
                  <a:cubicBezTo>
                    <a:pt x="12495" y="16320"/>
                    <a:pt x="12469" y="16110"/>
                    <a:pt x="12416" y="15900"/>
                  </a:cubicBezTo>
                  <a:cubicBezTo>
                    <a:pt x="12364" y="15480"/>
                    <a:pt x="12311" y="15060"/>
                    <a:pt x="12259" y="14692"/>
                  </a:cubicBezTo>
                  <a:cubicBezTo>
                    <a:pt x="12206" y="14299"/>
                    <a:pt x="12180" y="13931"/>
                    <a:pt x="12154" y="13590"/>
                  </a:cubicBezTo>
                  <a:cubicBezTo>
                    <a:pt x="12127" y="13223"/>
                    <a:pt x="12127" y="12908"/>
                    <a:pt x="12101" y="12645"/>
                  </a:cubicBezTo>
                  <a:cubicBezTo>
                    <a:pt x="12101" y="12356"/>
                    <a:pt x="12101" y="12120"/>
                    <a:pt x="12075" y="11910"/>
                  </a:cubicBezTo>
                  <a:cubicBezTo>
                    <a:pt x="12075" y="11700"/>
                    <a:pt x="12075" y="11543"/>
                    <a:pt x="12075" y="11438"/>
                  </a:cubicBezTo>
                  <a:cubicBezTo>
                    <a:pt x="12075" y="11333"/>
                    <a:pt x="12075" y="11280"/>
                    <a:pt x="12075" y="11280"/>
                  </a:cubicBezTo>
                  <a:cubicBezTo>
                    <a:pt x="12075" y="11280"/>
                    <a:pt x="12022" y="11490"/>
                    <a:pt x="11944" y="11884"/>
                  </a:cubicBezTo>
                  <a:cubicBezTo>
                    <a:pt x="11891" y="12094"/>
                    <a:pt x="11839" y="12330"/>
                    <a:pt x="11812" y="12619"/>
                  </a:cubicBezTo>
                  <a:cubicBezTo>
                    <a:pt x="11760" y="12908"/>
                    <a:pt x="11734" y="13223"/>
                    <a:pt x="11707" y="13590"/>
                  </a:cubicBezTo>
                  <a:cubicBezTo>
                    <a:pt x="11681" y="13931"/>
                    <a:pt x="11655" y="14325"/>
                    <a:pt x="11655" y="14719"/>
                  </a:cubicBezTo>
                  <a:cubicBezTo>
                    <a:pt x="11655" y="15112"/>
                    <a:pt x="11681" y="15559"/>
                    <a:pt x="11734" y="16005"/>
                  </a:cubicBezTo>
                  <a:cubicBezTo>
                    <a:pt x="11760" y="16425"/>
                    <a:pt x="11839" y="16897"/>
                    <a:pt x="11917" y="17344"/>
                  </a:cubicBezTo>
                  <a:cubicBezTo>
                    <a:pt x="11970" y="17580"/>
                    <a:pt x="12022" y="17816"/>
                    <a:pt x="12075" y="18052"/>
                  </a:cubicBezTo>
                  <a:cubicBezTo>
                    <a:pt x="12127" y="18262"/>
                    <a:pt x="12180" y="18499"/>
                    <a:pt x="12259" y="18735"/>
                  </a:cubicBezTo>
                  <a:cubicBezTo>
                    <a:pt x="12311" y="18945"/>
                    <a:pt x="12416" y="19181"/>
                    <a:pt x="12469" y="19391"/>
                  </a:cubicBezTo>
                  <a:cubicBezTo>
                    <a:pt x="12547" y="19627"/>
                    <a:pt x="12652" y="19837"/>
                    <a:pt x="12731" y="20047"/>
                  </a:cubicBezTo>
                  <a:cubicBezTo>
                    <a:pt x="12836" y="20257"/>
                    <a:pt x="12915" y="20467"/>
                    <a:pt x="13020" y="20677"/>
                  </a:cubicBezTo>
                  <a:cubicBezTo>
                    <a:pt x="13125" y="20887"/>
                    <a:pt x="13230" y="21097"/>
                    <a:pt x="13335" y="21281"/>
                  </a:cubicBezTo>
                  <a:cubicBezTo>
                    <a:pt x="13466" y="21465"/>
                    <a:pt x="13571" y="21649"/>
                    <a:pt x="13676" y="21832"/>
                  </a:cubicBezTo>
                  <a:cubicBezTo>
                    <a:pt x="13807" y="21990"/>
                    <a:pt x="13912" y="22174"/>
                    <a:pt x="14044" y="22331"/>
                  </a:cubicBezTo>
                  <a:cubicBezTo>
                    <a:pt x="14149" y="22489"/>
                    <a:pt x="14280" y="22646"/>
                    <a:pt x="14385" y="22804"/>
                  </a:cubicBezTo>
                  <a:cubicBezTo>
                    <a:pt x="14516" y="22935"/>
                    <a:pt x="14647" y="23066"/>
                    <a:pt x="14752" y="23197"/>
                  </a:cubicBezTo>
                  <a:cubicBezTo>
                    <a:pt x="14989" y="23460"/>
                    <a:pt x="15225" y="23670"/>
                    <a:pt x="15409" y="23854"/>
                  </a:cubicBezTo>
                  <a:cubicBezTo>
                    <a:pt x="15645" y="24037"/>
                    <a:pt x="15829" y="24195"/>
                    <a:pt x="15986" y="24300"/>
                  </a:cubicBezTo>
                  <a:cubicBezTo>
                    <a:pt x="16012" y="24326"/>
                    <a:pt x="16039" y="24352"/>
                    <a:pt x="16065" y="24379"/>
                  </a:cubicBezTo>
                  <a:cubicBezTo>
                    <a:pt x="14910" y="24746"/>
                    <a:pt x="13702" y="25192"/>
                    <a:pt x="12416" y="25665"/>
                  </a:cubicBezTo>
                  <a:cubicBezTo>
                    <a:pt x="12364" y="25560"/>
                    <a:pt x="12259" y="25429"/>
                    <a:pt x="12180" y="25297"/>
                  </a:cubicBezTo>
                  <a:cubicBezTo>
                    <a:pt x="12075" y="25140"/>
                    <a:pt x="11970" y="24956"/>
                    <a:pt x="11839" y="24772"/>
                  </a:cubicBezTo>
                  <a:cubicBezTo>
                    <a:pt x="11760" y="24667"/>
                    <a:pt x="11707" y="24562"/>
                    <a:pt x="11655" y="24457"/>
                  </a:cubicBezTo>
                  <a:cubicBezTo>
                    <a:pt x="11602" y="24352"/>
                    <a:pt x="11524" y="24221"/>
                    <a:pt x="11471" y="24116"/>
                  </a:cubicBezTo>
                  <a:cubicBezTo>
                    <a:pt x="11392" y="24011"/>
                    <a:pt x="11340" y="23880"/>
                    <a:pt x="11287" y="23749"/>
                  </a:cubicBezTo>
                  <a:cubicBezTo>
                    <a:pt x="11209" y="23644"/>
                    <a:pt x="11156" y="23512"/>
                    <a:pt x="11077" y="23381"/>
                  </a:cubicBezTo>
                  <a:cubicBezTo>
                    <a:pt x="10946" y="23119"/>
                    <a:pt x="10841" y="22856"/>
                    <a:pt x="10710" y="22594"/>
                  </a:cubicBezTo>
                  <a:cubicBezTo>
                    <a:pt x="10579" y="22305"/>
                    <a:pt x="10474" y="22016"/>
                    <a:pt x="10342" y="21727"/>
                  </a:cubicBezTo>
                  <a:cubicBezTo>
                    <a:pt x="10237" y="21465"/>
                    <a:pt x="10106" y="21176"/>
                    <a:pt x="10001" y="20887"/>
                  </a:cubicBezTo>
                  <a:cubicBezTo>
                    <a:pt x="9896" y="20599"/>
                    <a:pt x="9791" y="20310"/>
                    <a:pt x="9686" y="20047"/>
                  </a:cubicBezTo>
                  <a:cubicBezTo>
                    <a:pt x="9607" y="19759"/>
                    <a:pt x="9502" y="19496"/>
                    <a:pt x="9424" y="19260"/>
                  </a:cubicBezTo>
                  <a:cubicBezTo>
                    <a:pt x="9345" y="18997"/>
                    <a:pt x="9266" y="18761"/>
                    <a:pt x="9187" y="18551"/>
                  </a:cubicBezTo>
                  <a:cubicBezTo>
                    <a:pt x="9030" y="18105"/>
                    <a:pt x="8925" y="17711"/>
                    <a:pt x="8846" y="17449"/>
                  </a:cubicBezTo>
                  <a:cubicBezTo>
                    <a:pt x="8767" y="17186"/>
                    <a:pt x="8715" y="17055"/>
                    <a:pt x="8715" y="17055"/>
                  </a:cubicBezTo>
                  <a:lnTo>
                    <a:pt x="8715" y="17055"/>
                  </a:lnTo>
                  <a:cubicBezTo>
                    <a:pt x="8715" y="17055"/>
                    <a:pt x="8741" y="17685"/>
                    <a:pt x="8925" y="18604"/>
                  </a:cubicBezTo>
                  <a:cubicBezTo>
                    <a:pt x="8977" y="18840"/>
                    <a:pt x="9030" y="19102"/>
                    <a:pt x="9109" y="19365"/>
                  </a:cubicBezTo>
                  <a:cubicBezTo>
                    <a:pt x="9135" y="19496"/>
                    <a:pt x="9161" y="19627"/>
                    <a:pt x="9214" y="19759"/>
                  </a:cubicBezTo>
                  <a:cubicBezTo>
                    <a:pt x="9240" y="19890"/>
                    <a:pt x="9292" y="20047"/>
                    <a:pt x="9319" y="20179"/>
                  </a:cubicBezTo>
                  <a:cubicBezTo>
                    <a:pt x="9397" y="20467"/>
                    <a:pt x="9502" y="20756"/>
                    <a:pt x="9607" y="21045"/>
                  </a:cubicBezTo>
                  <a:cubicBezTo>
                    <a:pt x="9712" y="21334"/>
                    <a:pt x="9817" y="21622"/>
                    <a:pt x="9922" y="21937"/>
                  </a:cubicBezTo>
                  <a:cubicBezTo>
                    <a:pt x="10054" y="22226"/>
                    <a:pt x="10185" y="22515"/>
                    <a:pt x="10316" y="22777"/>
                  </a:cubicBezTo>
                  <a:cubicBezTo>
                    <a:pt x="10395" y="22935"/>
                    <a:pt x="10447" y="23066"/>
                    <a:pt x="10526" y="23197"/>
                  </a:cubicBezTo>
                  <a:cubicBezTo>
                    <a:pt x="10605" y="23329"/>
                    <a:pt x="10657" y="23460"/>
                    <a:pt x="10736" y="23591"/>
                  </a:cubicBezTo>
                  <a:cubicBezTo>
                    <a:pt x="10894" y="23854"/>
                    <a:pt x="11025" y="24090"/>
                    <a:pt x="11182" y="24300"/>
                  </a:cubicBezTo>
                  <a:cubicBezTo>
                    <a:pt x="11340" y="24536"/>
                    <a:pt x="11471" y="24746"/>
                    <a:pt x="11629" y="24930"/>
                  </a:cubicBezTo>
                  <a:cubicBezTo>
                    <a:pt x="11786" y="25114"/>
                    <a:pt x="11917" y="25271"/>
                    <a:pt x="12049" y="25402"/>
                  </a:cubicBezTo>
                  <a:cubicBezTo>
                    <a:pt x="12127" y="25534"/>
                    <a:pt x="12232" y="25612"/>
                    <a:pt x="12311" y="25691"/>
                  </a:cubicBezTo>
                  <a:cubicBezTo>
                    <a:pt x="12206" y="25744"/>
                    <a:pt x="12101" y="25770"/>
                    <a:pt x="11970" y="25822"/>
                  </a:cubicBezTo>
                  <a:cubicBezTo>
                    <a:pt x="7245" y="19811"/>
                    <a:pt x="8164" y="13485"/>
                    <a:pt x="8479" y="12068"/>
                  </a:cubicBezTo>
                  <a:cubicBezTo>
                    <a:pt x="10736" y="11411"/>
                    <a:pt x="12994" y="10624"/>
                    <a:pt x="14831" y="9731"/>
                  </a:cubicBezTo>
                  <a:close/>
                  <a:moveTo>
                    <a:pt x="63786" y="10283"/>
                  </a:moveTo>
                  <a:cubicBezTo>
                    <a:pt x="65676" y="11070"/>
                    <a:pt x="67986" y="11674"/>
                    <a:pt x="70270" y="12173"/>
                  </a:cubicBezTo>
                  <a:cubicBezTo>
                    <a:pt x="70638" y="13590"/>
                    <a:pt x="71950" y="19837"/>
                    <a:pt x="67566" y="26137"/>
                  </a:cubicBezTo>
                  <a:cubicBezTo>
                    <a:pt x="67461" y="26111"/>
                    <a:pt x="67330" y="26085"/>
                    <a:pt x="67225" y="26032"/>
                  </a:cubicBezTo>
                  <a:cubicBezTo>
                    <a:pt x="67304" y="25954"/>
                    <a:pt x="67409" y="25875"/>
                    <a:pt x="67488" y="25744"/>
                  </a:cubicBezTo>
                  <a:cubicBezTo>
                    <a:pt x="67593" y="25586"/>
                    <a:pt x="67724" y="25429"/>
                    <a:pt x="67881" y="25219"/>
                  </a:cubicBezTo>
                  <a:cubicBezTo>
                    <a:pt x="68013" y="25035"/>
                    <a:pt x="68144" y="24825"/>
                    <a:pt x="68275" y="24589"/>
                  </a:cubicBezTo>
                  <a:cubicBezTo>
                    <a:pt x="68406" y="24352"/>
                    <a:pt x="68538" y="24090"/>
                    <a:pt x="68669" y="23827"/>
                  </a:cubicBezTo>
                  <a:cubicBezTo>
                    <a:pt x="68748" y="23696"/>
                    <a:pt x="68800" y="23565"/>
                    <a:pt x="68879" y="23434"/>
                  </a:cubicBezTo>
                  <a:cubicBezTo>
                    <a:pt x="68931" y="23302"/>
                    <a:pt x="68984" y="23145"/>
                    <a:pt x="69063" y="23014"/>
                  </a:cubicBezTo>
                  <a:cubicBezTo>
                    <a:pt x="69168" y="22725"/>
                    <a:pt x="69273" y="22436"/>
                    <a:pt x="69378" y="22121"/>
                  </a:cubicBezTo>
                  <a:cubicBezTo>
                    <a:pt x="69483" y="21832"/>
                    <a:pt x="69588" y="21517"/>
                    <a:pt x="69666" y="21229"/>
                  </a:cubicBezTo>
                  <a:cubicBezTo>
                    <a:pt x="69745" y="20940"/>
                    <a:pt x="69824" y="20625"/>
                    <a:pt x="69876" y="20336"/>
                  </a:cubicBezTo>
                  <a:cubicBezTo>
                    <a:pt x="69929" y="20205"/>
                    <a:pt x="69955" y="20047"/>
                    <a:pt x="69981" y="19916"/>
                  </a:cubicBezTo>
                  <a:cubicBezTo>
                    <a:pt x="70008" y="19785"/>
                    <a:pt x="70034" y="19654"/>
                    <a:pt x="70060" y="19496"/>
                  </a:cubicBezTo>
                  <a:cubicBezTo>
                    <a:pt x="70113" y="19234"/>
                    <a:pt x="70139" y="18997"/>
                    <a:pt x="70191" y="18761"/>
                  </a:cubicBezTo>
                  <a:cubicBezTo>
                    <a:pt x="70323" y="17816"/>
                    <a:pt x="70323" y="17186"/>
                    <a:pt x="70323" y="17186"/>
                  </a:cubicBezTo>
                  <a:lnTo>
                    <a:pt x="70323" y="17186"/>
                  </a:lnTo>
                  <a:cubicBezTo>
                    <a:pt x="70323" y="17186"/>
                    <a:pt x="70270" y="17344"/>
                    <a:pt x="70218" y="17606"/>
                  </a:cubicBezTo>
                  <a:cubicBezTo>
                    <a:pt x="70139" y="17869"/>
                    <a:pt x="70060" y="18236"/>
                    <a:pt x="69929" y="18709"/>
                  </a:cubicBezTo>
                  <a:cubicBezTo>
                    <a:pt x="69876" y="18919"/>
                    <a:pt x="69798" y="19155"/>
                    <a:pt x="69745" y="19417"/>
                  </a:cubicBezTo>
                  <a:cubicBezTo>
                    <a:pt x="69666" y="19680"/>
                    <a:pt x="69588" y="19942"/>
                    <a:pt x="69509" y="20231"/>
                  </a:cubicBezTo>
                  <a:cubicBezTo>
                    <a:pt x="69430" y="20520"/>
                    <a:pt x="69325" y="20809"/>
                    <a:pt x="69246" y="21097"/>
                  </a:cubicBezTo>
                  <a:cubicBezTo>
                    <a:pt x="69168" y="21386"/>
                    <a:pt x="69063" y="21675"/>
                    <a:pt x="68958" y="21964"/>
                  </a:cubicBezTo>
                  <a:cubicBezTo>
                    <a:pt x="68853" y="22252"/>
                    <a:pt x="68774" y="22541"/>
                    <a:pt x="68643" y="22830"/>
                  </a:cubicBezTo>
                  <a:cubicBezTo>
                    <a:pt x="68538" y="23119"/>
                    <a:pt x="68433" y="23407"/>
                    <a:pt x="68328" y="23670"/>
                  </a:cubicBezTo>
                  <a:cubicBezTo>
                    <a:pt x="68275" y="23801"/>
                    <a:pt x="68196" y="23906"/>
                    <a:pt x="68144" y="24037"/>
                  </a:cubicBezTo>
                  <a:cubicBezTo>
                    <a:pt x="68091" y="24169"/>
                    <a:pt x="68039" y="24300"/>
                    <a:pt x="67986" y="24405"/>
                  </a:cubicBezTo>
                  <a:cubicBezTo>
                    <a:pt x="67934" y="24536"/>
                    <a:pt x="67881" y="24641"/>
                    <a:pt x="67803" y="24772"/>
                  </a:cubicBezTo>
                  <a:cubicBezTo>
                    <a:pt x="67750" y="24877"/>
                    <a:pt x="67724" y="24982"/>
                    <a:pt x="67645" y="25087"/>
                  </a:cubicBezTo>
                  <a:cubicBezTo>
                    <a:pt x="67540" y="25271"/>
                    <a:pt x="67435" y="25455"/>
                    <a:pt x="67356" y="25639"/>
                  </a:cubicBezTo>
                  <a:cubicBezTo>
                    <a:pt x="67278" y="25796"/>
                    <a:pt x="67173" y="25901"/>
                    <a:pt x="67120" y="26006"/>
                  </a:cubicBezTo>
                  <a:cubicBezTo>
                    <a:pt x="65808" y="25639"/>
                    <a:pt x="64574" y="25271"/>
                    <a:pt x="63419" y="24956"/>
                  </a:cubicBezTo>
                  <a:cubicBezTo>
                    <a:pt x="63445" y="24956"/>
                    <a:pt x="63471" y="24930"/>
                    <a:pt x="63498" y="24904"/>
                  </a:cubicBezTo>
                  <a:cubicBezTo>
                    <a:pt x="63655" y="24772"/>
                    <a:pt x="63813" y="24615"/>
                    <a:pt x="64023" y="24405"/>
                  </a:cubicBezTo>
                  <a:cubicBezTo>
                    <a:pt x="64206" y="24221"/>
                    <a:pt x="64443" y="23985"/>
                    <a:pt x="64653" y="23722"/>
                  </a:cubicBezTo>
                  <a:cubicBezTo>
                    <a:pt x="64758" y="23565"/>
                    <a:pt x="64863" y="23434"/>
                    <a:pt x="64994" y="23276"/>
                  </a:cubicBezTo>
                  <a:cubicBezTo>
                    <a:pt x="65099" y="23145"/>
                    <a:pt x="65204" y="22961"/>
                    <a:pt x="65309" y="22804"/>
                  </a:cubicBezTo>
                  <a:cubicBezTo>
                    <a:pt x="65440" y="22646"/>
                    <a:pt x="65519" y="22462"/>
                    <a:pt x="65650" y="22279"/>
                  </a:cubicBezTo>
                  <a:cubicBezTo>
                    <a:pt x="65755" y="22095"/>
                    <a:pt x="65834" y="21911"/>
                    <a:pt x="65939" y="21701"/>
                  </a:cubicBezTo>
                  <a:cubicBezTo>
                    <a:pt x="66044" y="21517"/>
                    <a:pt x="66123" y="21307"/>
                    <a:pt x="66228" y="21097"/>
                  </a:cubicBezTo>
                  <a:cubicBezTo>
                    <a:pt x="66306" y="20887"/>
                    <a:pt x="66385" y="20651"/>
                    <a:pt x="66490" y="20441"/>
                  </a:cubicBezTo>
                  <a:cubicBezTo>
                    <a:pt x="66543" y="20231"/>
                    <a:pt x="66621" y="19995"/>
                    <a:pt x="66700" y="19785"/>
                  </a:cubicBezTo>
                  <a:cubicBezTo>
                    <a:pt x="66753" y="19549"/>
                    <a:pt x="66831" y="19312"/>
                    <a:pt x="66884" y="19076"/>
                  </a:cubicBezTo>
                  <a:cubicBezTo>
                    <a:pt x="66936" y="18866"/>
                    <a:pt x="66989" y="18630"/>
                    <a:pt x="67015" y="18394"/>
                  </a:cubicBezTo>
                  <a:cubicBezTo>
                    <a:pt x="67068" y="18157"/>
                    <a:pt x="67094" y="17921"/>
                    <a:pt x="67146" y="17685"/>
                  </a:cubicBezTo>
                  <a:cubicBezTo>
                    <a:pt x="67199" y="17239"/>
                    <a:pt x="67225" y="16766"/>
                    <a:pt x="67251" y="16320"/>
                  </a:cubicBezTo>
                  <a:cubicBezTo>
                    <a:pt x="67251" y="15874"/>
                    <a:pt x="67251" y="15454"/>
                    <a:pt x="67225" y="15060"/>
                  </a:cubicBezTo>
                  <a:cubicBezTo>
                    <a:pt x="67225" y="14640"/>
                    <a:pt x="67173" y="14272"/>
                    <a:pt x="67120" y="13905"/>
                  </a:cubicBezTo>
                  <a:cubicBezTo>
                    <a:pt x="67094" y="13564"/>
                    <a:pt x="67041" y="13249"/>
                    <a:pt x="66963" y="12960"/>
                  </a:cubicBezTo>
                  <a:cubicBezTo>
                    <a:pt x="66910" y="12671"/>
                    <a:pt x="66858" y="12435"/>
                    <a:pt x="66805" y="12251"/>
                  </a:cubicBezTo>
                  <a:cubicBezTo>
                    <a:pt x="66700" y="11858"/>
                    <a:pt x="66621" y="11621"/>
                    <a:pt x="66621" y="11621"/>
                  </a:cubicBezTo>
                  <a:cubicBezTo>
                    <a:pt x="66621" y="11621"/>
                    <a:pt x="66621" y="11700"/>
                    <a:pt x="66621" y="11805"/>
                  </a:cubicBezTo>
                  <a:cubicBezTo>
                    <a:pt x="66621" y="11910"/>
                    <a:pt x="66648" y="12068"/>
                    <a:pt x="66648" y="12278"/>
                  </a:cubicBezTo>
                  <a:cubicBezTo>
                    <a:pt x="66648" y="12461"/>
                    <a:pt x="66674" y="12724"/>
                    <a:pt x="66674" y="13013"/>
                  </a:cubicBezTo>
                  <a:cubicBezTo>
                    <a:pt x="66674" y="13275"/>
                    <a:pt x="66674" y="13590"/>
                    <a:pt x="66674" y="13931"/>
                  </a:cubicBezTo>
                  <a:cubicBezTo>
                    <a:pt x="66674" y="14272"/>
                    <a:pt x="66648" y="14666"/>
                    <a:pt x="66648" y="15060"/>
                  </a:cubicBezTo>
                  <a:cubicBezTo>
                    <a:pt x="66621" y="15427"/>
                    <a:pt x="66595" y="15847"/>
                    <a:pt x="66543" y="16267"/>
                  </a:cubicBezTo>
                  <a:cubicBezTo>
                    <a:pt x="66516" y="16477"/>
                    <a:pt x="66490" y="16687"/>
                    <a:pt x="66464" y="16924"/>
                  </a:cubicBezTo>
                  <a:cubicBezTo>
                    <a:pt x="66438" y="17134"/>
                    <a:pt x="66411" y="17344"/>
                    <a:pt x="66359" y="17554"/>
                  </a:cubicBezTo>
                  <a:cubicBezTo>
                    <a:pt x="66333" y="17790"/>
                    <a:pt x="66306" y="18000"/>
                    <a:pt x="66254" y="18236"/>
                  </a:cubicBezTo>
                  <a:cubicBezTo>
                    <a:pt x="66201" y="18446"/>
                    <a:pt x="66149" y="18656"/>
                    <a:pt x="66096" y="18892"/>
                  </a:cubicBezTo>
                  <a:cubicBezTo>
                    <a:pt x="66070" y="19102"/>
                    <a:pt x="65991" y="19312"/>
                    <a:pt x="65939" y="19522"/>
                  </a:cubicBezTo>
                  <a:cubicBezTo>
                    <a:pt x="65886" y="19732"/>
                    <a:pt x="65808" y="19969"/>
                    <a:pt x="65755" y="20179"/>
                  </a:cubicBezTo>
                  <a:cubicBezTo>
                    <a:pt x="65676" y="20362"/>
                    <a:pt x="65598" y="20572"/>
                    <a:pt x="65545" y="20782"/>
                  </a:cubicBezTo>
                  <a:cubicBezTo>
                    <a:pt x="65466" y="20992"/>
                    <a:pt x="65388" y="21176"/>
                    <a:pt x="65309" y="21386"/>
                  </a:cubicBezTo>
                  <a:cubicBezTo>
                    <a:pt x="65230" y="21570"/>
                    <a:pt x="65151" y="21754"/>
                    <a:pt x="65073" y="21937"/>
                  </a:cubicBezTo>
                  <a:cubicBezTo>
                    <a:pt x="64968" y="22121"/>
                    <a:pt x="64889" y="22305"/>
                    <a:pt x="64810" y="22462"/>
                  </a:cubicBezTo>
                  <a:cubicBezTo>
                    <a:pt x="64705" y="22646"/>
                    <a:pt x="64626" y="22804"/>
                    <a:pt x="64548" y="22961"/>
                  </a:cubicBezTo>
                  <a:cubicBezTo>
                    <a:pt x="64443" y="23119"/>
                    <a:pt x="64364" y="23276"/>
                    <a:pt x="64285" y="23434"/>
                  </a:cubicBezTo>
                  <a:cubicBezTo>
                    <a:pt x="64206" y="23565"/>
                    <a:pt x="64101" y="23696"/>
                    <a:pt x="64023" y="23827"/>
                  </a:cubicBezTo>
                  <a:cubicBezTo>
                    <a:pt x="63944" y="23959"/>
                    <a:pt x="63865" y="24090"/>
                    <a:pt x="63786" y="24195"/>
                  </a:cubicBezTo>
                  <a:cubicBezTo>
                    <a:pt x="63629" y="24431"/>
                    <a:pt x="63498" y="24615"/>
                    <a:pt x="63393" y="24772"/>
                  </a:cubicBezTo>
                  <a:cubicBezTo>
                    <a:pt x="63340" y="24825"/>
                    <a:pt x="63314" y="24877"/>
                    <a:pt x="63261" y="24930"/>
                  </a:cubicBezTo>
                  <a:cubicBezTo>
                    <a:pt x="62448" y="24720"/>
                    <a:pt x="61634" y="24510"/>
                    <a:pt x="60847" y="24352"/>
                  </a:cubicBezTo>
                  <a:cubicBezTo>
                    <a:pt x="60847" y="24300"/>
                    <a:pt x="60847" y="24274"/>
                    <a:pt x="60847" y="24247"/>
                  </a:cubicBezTo>
                  <a:cubicBezTo>
                    <a:pt x="60820" y="24142"/>
                    <a:pt x="60794" y="24011"/>
                    <a:pt x="60794" y="23880"/>
                  </a:cubicBezTo>
                  <a:cubicBezTo>
                    <a:pt x="60768" y="23749"/>
                    <a:pt x="60742" y="23617"/>
                    <a:pt x="60689" y="23460"/>
                  </a:cubicBezTo>
                  <a:cubicBezTo>
                    <a:pt x="60663" y="23302"/>
                    <a:pt x="60637" y="23145"/>
                    <a:pt x="60584" y="22961"/>
                  </a:cubicBezTo>
                  <a:cubicBezTo>
                    <a:pt x="60532" y="22804"/>
                    <a:pt x="60505" y="22620"/>
                    <a:pt x="60453" y="22436"/>
                  </a:cubicBezTo>
                  <a:cubicBezTo>
                    <a:pt x="60400" y="22252"/>
                    <a:pt x="60322" y="22069"/>
                    <a:pt x="60269" y="21885"/>
                  </a:cubicBezTo>
                  <a:cubicBezTo>
                    <a:pt x="60269" y="21859"/>
                    <a:pt x="60269" y="21859"/>
                    <a:pt x="60269" y="21859"/>
                  </a:cubicBezTo>
                  <a:cubicBezTo>
                    <a:pt x="60348" y="21754"/>
                    <a:pt x="60427" y="21649"/>
                    <a:pt x="60505" y="21544"/>
                  </a:cubicBezTo>
                  <a:cubicBezTo>
                    <a:pt x="60663" y="21334"/>
                    <a:pt x="60794" y="21071"/>
                    <a:pt x="60978" y="20809"/>
                  </a:cubicBezTo>
                  <a:cubicBezTo>
                    <a:pt x="61135" y="20546"/>
                    <a:pt x="61293" y="20231"/>
                    <a:pt x="61450" y="19916"/>
                  </a:cubicBezTo>
                  <a:cubicBezTo>
                    <a:pt x="61529" y="19732"/>
                    <a:pt x="61634" y="19575"/>
                    <a:pt x="61713" y="19417"/>
                  </a:cubicBezTo>
                  <a:cubicBezTo>
                    <a:pt x="61792" y="19234"/>
                    <a:pt x="61844" y="19050"/>
                    <a:pt x="61923" y="18866"/>
                  </a:cubicBezTo>
                  <a:cubicBezTo>
                    <a:pt x="62002" y="18682"/>
                    <a:pt x="62107" y="18499"/>
                    <a:pt x="62185" y="18315"/>
                  </a:cubicBezTo>
                  <a:cubicBezTo>
                    <a:pt x="62238" y="18105"/>
                    <a:pt x="62317" y="17921"/>
                    <a:pt x="62395" y="17737"/>
                  </a:cubicBezTo>
                  <a:cubicBezTo>
                    <a:pt x="62527" y="17344"/>
                    <a:pt x="62658" y="16924"/>
                    <a:pt x="62789" y="16530"/>
                  </a:cubicBezTo>
                  <a:lnTo>
                    <a:pt x="62868" y="16215"/>
                  </a:lnTo>
                  <a:lnTo>
                    <a:pt x="62947" y="15900"/>
                  </a:lnTo>
                  <a:cubicBezTo>
                    <a:pt x="62999" y="15690"/>
                    <a:pt x="63051" y="15480"/>
                    <a:pt x="63104" y="15296"/>
                  </a:cubicBezTo>
                  <a:cubicBezTo>
                    <a:pt x="63209" y="14876"/>
                    <a:pt x="63288" y="14456"/>
                    <a:pt x="63366" y="14063"/>
                  </a:cubicBezTo>
                  <a:cubicBezTo>
                    <a:pt x="63419" y="13669"/>
                    <a:pt x="63498" y="13301"/>
                    <a:pt x="63550" y="12934"/>
                  </a:cubicBezTo>
                  <a:cubicBezTo>
                    <a:pt x="63576" y="12750"/>
                    <a:pt x="63603" y="12566"/>
                    <a:pt x="63629" y="12409"/>
                  </a:cubicBezTo>
                  <a:cubicBezTo>
                    <a:pt x="63629" y="12225"/>
                    <a:pt x="63655" y="12068"/>
                    <a:pt x="63681" y="11884"/>
                  </a:cubicBezTo>
                  <a:cubicBezTo>
                    <a:pt x="63708" y="11569"/>
                    <a:pt x="63734" y="11280"/>
                    <a:pt x="63734" y="11018"/>
                  </a:cubicBezTo>
                  <a:cubicBezTo>
                    <a:pt x="63760" y="10755"/>
                    <a:pt x="63786" y="10519"/>
                    <a:pt x="63786" y="10335"/>
                  </a:cubicBezTo>
                  <a:cubicBezTo>
                    <a:pt x="63786" y="10309"/>
                    <a:pt x="63786" y="10283"/>
                    <a:pt x="63786" y="10283"/>
                  </a:cubicBezTo>
                  <a:close/>
                  <a:moveTo>
                    <a:pt x="71084" y="12356"/>
                  </a:moveTo>
                  <a:lnTo>
                    <a:pt x="71084" y="12356"/>
                  </a:lnTo>
                  <a:cubicBezTo>
                    <a:pt x="73735" y="12908"/>
                    <a:pt x="76308" y="13301"/>
                    <a:pt x="78066" y="13590"/>
                  </a:cubicBezTo>
                  <a:lnTo>
                    <a:pt x="76728" y="19391"/>
                  </a:lnTo>
                  <a:lnTo>
                    <a:pt x="71661" y="18735"/>
                  </a:lnTo>
                  <a:lnTo>
                    <a:pt x="71661" y="18735"/>
                  </a:lnTo>
                  <a:lnTo>
                    <a:pt x="76544" y="20231"/>
                  </a:lnTo>
                  <a:lnTo>
                    <a:pt x="76308" y="21202"/>
                  </a:lnTo>
                  <a:lnTo>
                    <a:pt x="72685" y="20546"/>
                  </a:lnTo>
                  <a:lnTo>
                    <a:pt x="76124" y="22016"/>
                  </a:lnTo>
                  <a:lnTo>
                    <a:pt x="74680" y="28290"/>
                  </a:lnTo>
                  <a:cubicBezTo>
                    <a:pt x="72370" y="27607"/>
                    <a:pt x="70270" y="26951"/>
                    <a:pt x="68328" y="26374"/>
                  </a:cubicBezTo>
                  <a:cubicBezTo>
                    <a:pt x="69798" y="24221"/>
                    <a:pt x="70611" y="22069"/>
                    <a:pt x="71031" y="20179"/>
                  </a:cubicBezTo>
                  <a:cubicBezTo>
                    <a:pt x="71346" y="18814"/>
                    <a:pt x="71478" y="17580"/>
                    <a:pt x="71504" y="16556"/>
                  </a:cubicBezTo>
                  <a:cubicBezTo>
                    <a:pt x="71530" y="14666"/>
                    <a:pt x="71294" y="13196"/>
                    <a:pt x="71084" y="12356"/>
                  </a:cubicBezTo>
                  <a:close/>
                  <a:moveTo>
                    <a:pt x="7665" y="12278"/>
                  </a:moveTo>
                  <a:lnTo>
                    <a:pt x="7665" y="12278"/>
                  </a:lnTo>
                  <a:cubicBezTo>
                    <a:pt x="7507" y="13144"/>
                    <a:pt x="7350" y="14614"/>
                    <a:pt x="7507" y="16504"/>
                  </a:cubicBezTo>
                  <a:cubicBezTo>
                    <a:pt x="7586" y="17527"/>
                    <a:pt x="7770" y="18761"/>
                    <a:pt x="8164" y="20074"/>
                  </a:cubicBezTo>
                  <a:cubicBezTo>
                    <a:pt x="8715" y="21937"/>
                    <a:pt x="9660" y="24037"/>
                    <a:pt x="11235" y="26111"/>
                  </a:cubicBezTo>
                  <a:cubicBezTo>
                    <a:pt x="9319" y="26820"/>
                    <a:pt x="7271" y="27607"/>
                    <a:pt x="5014" y="28421"/>
                  </a:cubicBezTo>
                  <a:lnTo>
                    <a:pt x="3203" y="22252"/>
                  </a:lnTo>
                  <a:lnTo>
                    <a:pt x="6563" y="20572"/>
                  </a:lnTo>
                  <a:lnTo>
                    <a:pt x="6563" y="20572"/>
                  </a:lnTo>
                  <a:lnTo>
                    <a:pt x="2966" y="21465"/>
                  </a:lnTo>
                  <a:lnTo>
                    <a:pt x="2678" y="20520"/>
                  </a:lnTo>
                  <a:lnTo>
                    <a:pt x="7455" y="18709"/>
                  </a:lnTo>
                  <a:lnTo>
                    <a:pt x="2441" y="19680"/>
                  </a:lnTo>
                  <a:lnTo>
                    <a:pt x="761" y="13958"/>
                  </a:lnTo>
                  <a:cubicBezTo>
                    <a:pt x="2520" y="13564"/>
                    <a:pt x="5040" y="13013"/>
                    <a:pt x="7665" y="12278"/>
                  </a:cubicBezTo>
                  <a:close/>
                  <a:moveTo>
                    <a:pt x="28815" y="0"/>
                  </a:moveTo>
                  <a:cubicBezTo>
                    <a:pt x="28022" y="0"/>
                    <a:pt x="27149" y="59"/>
                    <a:pt x="26197" y="177"/>
                  </a:cubicBezTo>
                  <a:cubicBezTo>
                    <a:pt x="23415" y="518"/>
                    <a:pt x="21840" y="964"/>
                    <a:pt x="20790" y="1699"/>
                  </a:cubicBezTo>
                  <a:cubicBezTo>
                    <a:pt x="19687" y="2460"/>
                    <a:pt x="19215" y="3510"/>
                    <a:pt x="18611" y="4823"/>
                  </a:cubicBezTo>
                  <a:cubicBezTo>
                    <a:pt x="18401" y="5269"/>
                    <a:pt x="18165" y="5794"/>
                    <a:pt x="17876" y="6371"/>
                  </a:cubicBezTo>
                  <a:cubicBezTo>
                    <a:pt x="17404" y="7316"/>
                    <a:pt x="15802" y="8786"/>
                    <a:pt x="10999" y="10440"/>
                  </a:cubicBezTo>
                  <a:cubicBezTo>
                    <a:pt x="7639" y="11595"/>
                    <a:pt x="3833" y="12461"/>
                    <a:pt x="1286" y="13039"/>
                  </a:cubicBezTo>
                  <a:cubicBezTo>
                    <a:pt x="1050" y="13091"/>
                    <a:pt x="814" y="13144"/>
                    <a:pt x="604" y="13196"/>
                  </a:cubicBezTo>
                  <a:cubicBezTo>
                    <a:pt x="394" y="13249"/>
                    <a:pt x="236" y="13380"/>
                    <a:pt x="131" y="13564"/>
                  </a:cubicBezTo>
                  <a:cubicBezTo>
                    <a:pt x="26" y="13774"/>
                    <a:pt x="0" y="13984"/>
                    <a:pt x="53" y="14194"/>
                  </a:cubicBezTo>
                  <a:lnTo>
                    <a:pt x="4646" y="29865"/>
                  </a:lnTo>
                  <a:cubicBezTo>
                    <a:pt x="4753" y="30206"/>
                    <a:pt x="5050" y="30426"/>
                    <a:pt x="5369" y="30426"/>
                  </a:cubicBezTo>
                  <a:cubicBezTo>
                    <a:pt x="5443" y="30426"/>
                    <a:pt x="5518" y="30414"/>
                    <a:pt x="5591" y="30390"/>
                  </a:cubicBezTo>
                  <a:cubicBezTo>
                    <a:pt x="7219" y="29865"/>
                    <a:pt x="9739" y="28710"/>
                    <a:pt x="12390" y="27502"/>
                  </a:cubicBezTo>
                  <a:cubicBezTo>
                    <a:pt x="14989" y="26321"/>
                    <a:pt x="17666" y="25114"/>
                    <a:pt x="19346" y="24562"/>
                  </a:cubicBezTo>
                  <a:cubicBezTo>
                    <a:pt x="20869" y="24064"/>
                    <a:pt x="23625" y="23775"/>
                    <a:pt x="26538" y="23486"/>
                  </a:cubicBezTo>
                  <a:cubicBezTo>
                    <a:pt x="29872" y="23145"/>
                    <a:pt x="33337" y="22804"/>
                    <a:pt x="35909" y="22042"/>
                  </a:cubicBezTo>
                  <a:cubicBezTo>
                    <a:pt x="37458" y="21596"/>
                    <a:pt x="38534" y="20809"/>
                    <a:pt x="39059" y="19759"/>
                  </a:cubicBezTo>
                  <a:cubicBezTo>
                    <a:pt x="39322" y="19286"/>
                    <a:pt x="39427" y="18787"/>
                    <a:pt x="39453" y="18367"/>
                  </a:cubicBezTo>
                  <a:cubicBezTo>
                    <a:pt x="39558" y="18656"/>
                    <a:pt x="39689" y="18866"/>
                    <a:pt x="39794" y="19050"/>
                  </a:cubicBezTo>
                  <a:cubicBezTo>
                    <a:pt x="39637" y="19654"/>
                    <a:pt x="39532" y="20782"/>
                    <a:pt x="40188" y="21885"/>
                  </a:cubicBezTo>
                  <a:cubicBezTo>
                    <a:pt x="40792" y="22909"/>
                    <a:pt x="41894" y="23591"/>
                    <a:pt x="43469" y="23959"/>
                  </a:cubicBezTo>
                  <a:cubicBezTo>
                    <a:pt x="46068" y="24536"/>
                    <a:pt x="49533" y="24667"/>
                    <a:pt x="52919" y="24772"/>
                  </a:cubicBezTo>
                  <a:cubicBezTo>
                    <a:pt x="55833" y="24877"/>
                    <a:pt x="58589" y="24982"/>
                    <a:pt x="60164" y="25376"/>
                  </a:cubicBezTo>
                  <a:cubicBezTo>
                    <a:pt x="61844" y="25822"/>
                    <a:pt x="64600" y="26846"/>
                    <a:pt x="67251" y="27870"/>
                  </a:cubicBezTo>
                  <a:cubicBezTo>
                    <a:pt x="69981" y="28893"/>
                    <a:pt x="72554" y="29865"/>
                    <a:pt x="74234" y="30285"/>
                  </a:cubicBezTo>
                  <a:cubicBezTo>
                    <a:pt x="74293" y="30300"/>
                    <a:pt x="74351" y="30308"/>
                    <a:pt x="74409" y="30308"/>
                  </a:cubicBezTo>
                  <a:cubicBezTo>
                    <a:pt x="74739" y="30308"/>
                    <a:pt x="75037" y="30065"/>
                    <a:pt x="75126" y="29707"/>
                  </a:cubicBezTo>
                  <a:lnTo>
                    <a:pt x="78801" y="13774"/>
                  </a:lnTo>
                  <a:cubicBezTo>
                    <a:pt x="78854" y="13564"/>
                    <a:pt x="78801" y="13328"/>
                    <a:pt x="78696" y="13144"/>
                  </a:cubicBezTo>
                  <a:cubicBezTo>
                    <a:pt x="78565" y="12960"/>
                    <a:pt x="78381" y="12829"/>
                    <a:pt x="78171" y="12803"/>
                  </a:cubicBezTo>
                  <a:cubicBezTo>
                    <a:pt x="77961" y="12776"/>
                    <a:pt x="77725" y="12724"/>
                    <a:pt x="77489" y="12698"/>
                  </a:cubicBezTo>
                  <a:cubicBezTo>
                    <a:pt x="74943" y="12278"/>
                    <a:pt x="71058" y="11674"/>
                    <a:pt x="67645" y="10729"/>
                  </a:cubicBezTo>
                  <a:cubicBezTo>
                    <a:pt x="62763" y="9390"/>
                    <a:pt x="61083" y="8025"/>
                    <a:pt x="60532" y="7106"/>
                  </a:cubicBezTo>
                  <a:cubicBezTo>
                    <a:pt x="60217" y="6581"/>
                    <a:pt x="59954" y="6056"/>
                    <a:pt x="59718" y="5636"/>
                  </a:cubicBezTo>
                  <a:cubicBezTo>
                    <a:pt x="59035" y="4350"/>
                    <a:pt x="58484" y="3353"/>
                    <a:pt x="57355" y="2644"/>
                  </a:cubicBezTo>
                  <a:cubicBezTo>
                    <a:pt x="56279" y="1988"/>
                    <a:pt x="54678" y="1673"/>
                    <a:pt x="51895" y="1489"/>
                  </a:cubicBezTo>
                  <a:cubicBezTo>
                    <a:pt x="51404" y="1461"/>
                    <a:pt x="50935" y="1447"/>
                    <a:pt x="50487" y="1447"/>
                  </a:cubicBezTo>
                  <a:cubicBezTo>
                    <a:pt x="48396" y="1447"/>
                    <a:pt x="46777" y="1750"/>
                    <a:pt x="45674" y="2355"/>
                  </a:cubicBezTo>
                  <a:cubicBezTo>
                    <a:pt x="45018" y="2696"/>
                    <a:pt x="44677" y="3090"/>
                    <a:pt x="44467" y="3405"/>
                  </a:cubicBezTo>
                  <a:cubicBezTo>
                    <a:pt x="41107" y="4088"/>
                    <a:pt x="40162" y="6135"/>
                    <a:pt x="39899" y="7316"/>
                  </a:cubicBezTo>
                  <a:cubicBezTo>
                    <a:pt x="39742" y="7973"/>
                    <a:pt x="39742" y="8550"/>
                    <a:pt x="39768" y="8891"/>
                  </a:cubicBezTo>
                  <a:cubicBezTo>
                    <a:pt x="39716" y="9023"/>
                    <a:pt x="39663" y="9128"/>
                    <a:pt x="39611" y="9259"/>
                  </a:cubicBezTo>
                  <a:cubicBezTo>
                    <a:pt x="39558" y="8970"/>
                    <a:pt x="39506" y="8681"/>
                    <a:pt x="39401" y="8366"/>
                  </a:cubicBezTo>
                  <a:cubicBezTo>
                    <a:pt x="39243" y="7815"/>
                    <a:pt x="39007" y="7264"/>
                    <a:pt x="38718" y="6765"/>
                  </a:cubicBezTo>
                  <a:cubicBezTo>
                    <a:pt x="38718" y="6424"/>
                    <a:pt x="38692" y="5846"/>
                    <a:pt x="38508" y="5190"/>
                  </a:cubicBezTo>
                  <a:cubicBezTo>
                    <a:pt x="38167" y="4035"/>
                    <a:pt x="37091" y="2066"/>
                    <a:pt x="33705" y="1594"/>
                  </a:cubicBezTo>
                  <a:cubicBezTo>
                    <a:pt x="33495" y="1305"/>
                    <a:pt x="33101" y="938"/>
                    <a:pt x="32445" y="623"/>
                  </a:cubicBezTo>
                  <a:cubicBezTo>
                    <a:pt x="31534" y="210"/>
                    <a:pt x="30319" y="0"/>
                    <a:pt x="28815" y="0"/>
                  </a:cubicBezTo>
                  <a:close/>
                </a:path>
              </a:pathLst>
            </a:custGeom>
            <a:solidFill>
              <a:srgbClr val="426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
            <p:cNvSpPr/>
            <p:nvPr/>
          </p:nvSpPr>
          <p:spPr>
            <a:xfrm rot="-4500067">
              <a:off x="6507787" y="3241253"/>
              <a:ext cx="202258" cy="180785"/>
            </a:xfrm>
            <a:custGeom>
              <a:rect b="b" l="l" r="r" t="t"/>
              <a:pathLst>
                <a:path extrusionOk="0" h="3755" w="4201">
                  <a:moveTo>
                    <a:pt x="0" y="0"/>
                  </a:moveTo>
                  <a:cubicBezTo>
                    <a:pt x="0" y="0"/>
                    <a:pt x="0" y="105"/>
                    <a:pt x="53" y="263"/>
                  </a:cubicBezTo>
                  <a:cubicBezTo>
                    <a:pt x="79" y="342"/>
                    <a:pt x="105" y="447"/>
                    <a:pt x="132" y="552"/>
                  </a:cubicBezTo>
                  <a:cubicBezTo>
                    <a:pt x="184" y="657"/>
                    <a:pt x="237" y="788"/>
                    <a:pt x="289" y="919"/>
                  </a:cubicBezTo>
                  <a:cubicBezTo>
                    <a:pt x="368" y="1050"/>
                    <a:pt x="420" y="1182"/>
                    <a:pt x="525" y="1313"/>
                  </a:cubicBezTo>
                  <a:cubicBezTo>
                    <a:pt x="552" y="1392"/>
                    <a:pt x="604" y="1444"/>
                    <a:pt x="657" y="1523"/>
                  </a:cubicBezTo>
                  <a:cubicBezTo>
                    <a:pt x="709" y="1602"/>
                    <a:pt x="762" y="1680"/>
                    <a:pt x="814" y="1733"/>
                  </a:cubicBezTo>
                  <a:cubicBezTo>
                    <a:pt x="919" y="1890"/>
                    <a:pt x="1050" y="2022"/>
                    <a:pt x="1155" y="2153"/>
                  </a:cubicBezTo>
                  <a:cubicBezTo>
                    <a:pt x="1287" y="2284"/>
                    <a:pt x="1444" y="2415"/>
                    <a:pt x="1575" y="2547"/>
                  </a:cubicBezTo>
                  <a:cubicBezTo>
                    <a:pt x="1733" y="2652"/>
                    <a:pt x="1864" y="2783"/>
                    <a:pt x="2021" y="2888"/>
                  </a:cubicBezTo>
                  <a:cubicBezTo>
                    <a:pt x="2179" y="2967"/>
                    <a:pt x="2310" y="3072"/>
                    <a:pt x="2468" y="3150"/>
                  </a:cubicBezTo>
                  <a:cubicBezTo>
                    <a:pt x="2625" y="3229"/>
                    <a:pt x="2783" y="3308"/>
                    <a:pt x="2914" y="3387"/>
                  </a:cubicBezTo>
                  <a:cubicBezTo>
                    <a:pt x="3045" y="3439"/>
                    <a:pt x="3203" y="3492"/>
                    <a:pt x="3334" y="3544"/>
                  </a:cubicBezTo>
                  <a:cubicBezTo>
                    <a:pt x="3465" y="3570"/>
                    <a:pt x="3570" y="3623"/>
                    <a:pt x="3675" y="3649"/>
                  </a:cubicBezTo>
                  <a:cubicBezTo>
                    <a:pt x="3780" y="3675"/>
                    <a:pt x="3885" y="3702"/>
                    <a:pt x="3964" y="3702"/>
                  </a:cubicBezTo>
                  <a:cubicBezTo>
                    <a:pt x="4121" y="3754"/>
                    <a:pt x="4200" y="3754"/>
                    <a:pt x="4200" y="3754"/>
                  </a:cubicBezTo>
                  <a:cubicBezTo>
                    <a:pt x="4200" y="3754"/>
                    <a:pt x="4121" y="3702"/>
                    <a:pt x="3990" y="3623"/>
                  </a:cubicBezTo>
                  <a:cubicBezTo>
                    <a:pt x="3911" y="3570"/>
                    <a:pt x="3833" y="3518"/>
                    <a:pt x="3754" y="3465"/>
                  </a:cubicBezTo>
                  <a:cubicBezTo>
                    <a:pt x="3649" y="3439"/>
                    <a:pt x="3544" y="3360"/>
                    <a:pt x="3439" y="3282"/>
                  </a:cubicBezTo>
                  <a:cubicBezTo>
                    <a:pt x="3308" y="3229"/>
                    <a:pt x="3203" y="3150"/>
                    <a:pt x="3071" y="3072"/>
                  </a:cubicBezTo>
                  <a:cubicBezTo>
                    <a:pt x="2940" y="2967"/>
                    <a:pt x="2809" y="2888"/>
                    <a:pt x="2678" y="2783"/>
                  </a:cubicBezTo>
                  <a:cubicBezTo>
                    <a:pt x="2546" y="2704"/>
                    <a:pt x="2415" y="2599"/>
                    <a:pt x="2258" y="2494"/>
                  </a:cubicBezTo>
                  <a:cubicBezTo>
                    <a:pt x="2126" y="2389"/>
                    <a:pt x="1995" y="2284"/>
                    <a:pt x="1864" y="2179"/>
                  </a:cubicBezTo>
                  <a:cubicBezTo>
                    <a:pt x="1733" y="2048"/>
                    <a:pt x="1602" y="1943"/>
                    <a:pt x="1470" y="1812"/>
                  </a:cubicBezTo>
                  <a:cubicBezTo>
                    <a:pt x="1339" y="1707"/>
                    <a:pt x="1208" y="1575"/>
                    <a:pt x="1103" y="1444"/>
                  </a:cubicBezTo>
                  <a:cubicBezTo>
                    <a:pt x="998" y="1339"/>
                    <a:pt x="893" y="1208"/>
                    <a:pt x="788" y="1103"/>
                  </a:cubicBezTo>
                  <a:cubicBezTo>
                    <a:pt x="735" y="1050"/>
                    <a:pt x="683" y="972"/>
                    <a:pt x="630" y="919"/>
                  </a:cubicBezTo>
                  <a:cubicBezTo>
                    <a:pt x="604" y="867"/>
                    <a:pt x="552" y="814"/>
                    <a:pt x="499" y="762"/>
                  </a:cubicBezTo>
                  <a:cubicBezTo>
                    <a:pt x="420" y="657"/>
                    <a:pt x="342" y="552"/>
                    <a:pt x="289" y="473"/>
                  </a:cubicBezTo>
                  <a:cubicBezTo>
                    <a:pt x="237" y="368"/>
                    <a:pt x="184" y="289"/>
                    <a:pt x="132" y="237"/>
                  </a:cubicBezTo>
                  <a:cubicBezTo>
                    <a:pt x="53" y="79"/>
                    <a:pt x="0" y="0"/>
                    <a:pt x="0"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8"/>
            <p:cNvSpPr/>
            <p:nvPr/>
          </p:nvSpPr>
          <p:spPr>
            <a:xfrm rot="-4500067">
              <a:off x="6728889" y="3429422"/>
              <a:ext cx="65766" cy="328640"/>
            </a:xfrm>
            <a:custGeom>
              <a:rect b="b" l="l" r="r" t="t"/>
              <a:pathLst>
                <a:path extrusionOk="0" h="6826" w="1366">
                  <a:moveTo>
                    <a:pt x="53" y="0"/>
                  </a:moveTo>
                  <a:cubicBezTo>
                    <a:pt x="53" y="0"/>
                    <a:pt x="53" y="105"/>
                    <a:pt x="27" y="289"/>
                  </a:cubicBezTo>
                  <a:cubicBezTo>
                    <a:pt x="27" y="499"/>
                    <a:pt x="1" y="762"/>
                    <a:pt x="1" y="1103"/>
                  </a:cubicBezTo>
                  <a:cubicBezTo>
                    <a:pt x="1" y="1260"/>
                    <a:pt x="1" y="1444"/>
                    <a:pt x="27" y="1628"/>
                  </a:cubicBezTo>
                  <a:cubicBezTo>
                    <a:pt x="27" y="1838"/>
                    <a:pt x="27" y="2022"/>
                    <a:pt x="53" y="2232"/>
                  </a:cubicBezTo>
                  <a:cubicBezTo>
                    <a:pt x="79" y="2652"/>
                    <a:pt x="158" y="3072"/>
                    <a:pt x="237" y="3518"/>
                  </a:cubicBezTo>
                  <a:cubicBezTo>
                    <a:pt x="263" y="3728"/>
                    <a:pt x="316" y="3964"/>
                    <a:pt x="368" y="4174"/>
                  </a:cubicBezTo>
                  <a:cubicBezTo>
                    <a:pt x="394" y="4384"/>
                    <a:pt x="447" y="4594"/>
                    <a:pt x="526" y="4778"/>
                  </a:cubicBezTo>
                  <a:cubicBezTo>
                    <a:pt x="578" y="4988"/>
                    <a:pt x="631" y="5171"/>
                    <a:pt x="683" y="5355"/>
                  </a:cubicBezTo>
                  <a:cubicBezTo>
                    <a:pt x="762" y="5539"/>
                    <a:pt x="814" y="5696"/>
                    <a:pt x="893" y="5854"/>
                  </a:cubicBezTo>
                  <a:cubicBezTo>
                    <a:pt x="946" y="6011"/>
                    <a:pt x="998" y="6143"/>
                    <a:pt x="1051" y="6274"/>
                  </a:cubicBezTo>
                  <a:cubicBezTo>
                    <a:pt x="1103" y="6379"/>
                    <a:pt x="1182" y="6484"/>
                    <a:pt x="1208" y="6563"/>
                  </a:cubicBezTo>
                  <a:cubicBezTo>
                    <a:pt x="1313" y="6746"/>
                    <a:pt x="1366" y="6825"/>
                    <a:pt x="1366" y="6825"/>
                  </a:cubicBezTo>
                  <a:cubicBezTo>
                    <a:pt x="1366" y="6825"/>
                    <a:pt x="1339" y="6720"/>
                    <a:pt x="1287" y="6536"/>
                  </a:cubicBezTo>
                  <a:cubicBezTo>
                    <a:pt x="1287" y="6431"/>
                    <a:pt x="1261" y="6326"/>
                    <a:pt x="1208" y="6195"/>
                  </a:cubicBezTo>
                  <a:cubicBezTo>
                    <a:pt x="1182" y="6064"/>
                    <a:pt x="1156" y="5933"/>
                    <a:pt x="1129" y="5775"/>
                  </a:cubicBezTo>
                  <a:cubicBezTo>
                    <a:pt x="1077" y="5618"/>
                    <a:pt x="1051" y="5434"/>
                    <a:pt x="1024" y="5250"/>
                  </a:cubicBezTo>
                  <a:cubicBezTo>
                    <a:pt x="972" y="5066"/>
                    <a:pt x="946" y="4883"/>
                    <a:pt x="893" y="4673"/>
                  </a:cubicBezTo>
                  <a:cubicBezTo>
                    <a:pt x="867" y="4489"/>
                    <a:pt x="814" y="4279"/>
                    <a:pt x="788" y="4069"/>
                  </a:cubicBezTo>
                  <a:cubicBezTo>
                    <a:pt x="736" y="3859"/>
                    <a:pt x="709" y="3649"/>
                    <a:pt x="657" y="3439"/>
                  </a:cubicBezTo>
                  <a:cubicBezTo>
                    <a:pt x="631" y="3229"/>
                    <a:pt x="604" y="2993"/>
                    <a:pt x="552" y="2783"/>
                  </a:cubicBezTo>
                  <a:cubicBezTo>
                    <a:pt x="526" y="2573"/>
                    <a:pt x="473" y="2363"/>
                    <a:pt x="447" y="2179"/>
                  </a:cubicBezTo>
                  <a:cubicBezTo>
                    <a:pt x="368" y="1785"/>
                    <a:pt x="316" y="1392"/>
                    <a:pt x="263" y="1077"/>
                  </a:cubicBezTo>
                  <a:cubicBezTo>
                    <a:pt x="211" y="762"/>
                    <a:pt x="158" y="473"/>
                    <a:pt x="132" y="289"/>
                  </a:cubicBezTo>
                  <a:cubicBezTo>
                    <a:pt x="79" y="105"/>
                    <a:pt x="53" y="0"/>
                    <a:pt x="5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
            <p:cNvSpPr/>
            <p:nvPr/>
          </p:nvSpPr>
          <p:spPr>
            <a:xfrm rot="-4500067">
              <a:off x="7169826" y="3130354"/>
              <a:ext cx="69522" cy="199755"/>
            </a:xfrm>
            <a:custGeom>
              <a:rect b="b" l="l" r="r" t="t"/>
              <a:pathLst>
                <a:path extrusionOk="0" h="4149" w="1444">
                  <a:moveTo>
                    <a:pt x="1444" y="1"/>
                  </a:moveTo>
                  <a:cubicBezTo>
                    <a:pt x="1444" y="1"/>
                    <a:pt x="1391" y="53"/>
                    <a:pt x="1313" y="132"/>
                  </a:cubicBezTo>
                  <a:cubicBezTo>
                    <a:pt x="1234" y="237"/>
                    <a:pt x="1129" y="368"/>
                    <a:pt x="998" y="526"/>
                  </a:cubicBezTo>
                  <a:cubicBezTo>
                    <a:pt x="893" y="710"/>
                    <a:pt x="761" y="920"/>
                    <a:pt x="656" y="1156"/>
                  </a:cubicBezTo>
                  <a:cubicBezTo>
                    <a:pt x="578" y="1287"/>
                    <a:pt x="525" y="1392"/>
                    <a:pt x="473" y="1523"/>
                  </a:cubicBezTo>
                  <a:cubicBezTo>
                    <a:pt x="420" y="1655"/>
                    <a:pt x="368" y="1786"/>
                    <a:pt x="341" y="1917"/>
                  </a:cubicBezTo>
                  <a:cubicBezTo>
                    <a:pt x="289" y="2048"/>
                    <a:pt x="236" y="2180"/>
                    <a:pt x="210" y="2311"/>
                  </a:cubicBezTo>
                  <a:cubicBezTo>
                    <a:pt x="184" y="2468"/>
                    <a:pt x="131" y="2600"/>
                    <a:pt x="105" y="2731"/>
                  </a:cubicBezTo>
                  <a:cubicBezTo>
                    <a:pt x="79" y="2862"/>
                    <a:pt x="79" y="2967"/>
                    <a:pt x="53" y="3098"/>
                  </a:cubicBezTo>
                  <a:cubicBezTo>
                    <a:pt x="26" y="3230"/>
                    <a:pt x="26" y="3335"/>
                    <a:pt x="26" y="3440"/>
                  </a:cubicBezTo>
                  <a:cubicBezTo>
                    <a:pt x="0" y="3650"/>
                    <a:pt x="0" y="3833"/>
                    <a:pt x="0" y="3965"/>
                  </a:cubicBezTo>
                  <a:cubicBezTo>
                    <a:pt x="0" y="4070"/>
                    <a:pt x="0" y="4148"/>
                    <a:pt x="0" y="4148"/>
                  </a:cubicBezTo>
                  <a:cubicBezTo>
                    <a:pt x="0" y="4148"/>
                    <a:pt x="53" y="4096"/>
                    <a:pt x="79" y="3965"/>
                  </a:cubicBezTo>
                  <a:cubicBezTo>
                    <a:pt x="105" y="3912"/>
                    <a:pt x="131" y="3833"/>
                    <a:pt x="158" y="3755"/>
                  </a:cubicBezTo>
                  <a:cubicBezTo>
                    <a:pt x="184" y="3676"/>
                    <a:pt x="236" y="3597"/>
                    <a:pt x="263" y="3492"/>
                  </a:cubicBezTo>
                  <a:cubicBezTo>
                    <a:pt x="289" y="3413"/>
                    <a:pt x="341" y="3308"/>
                    <a:pt x="368" y="3177"/>
                  </a:cubicBezTo>
                  <a:cubicBezTo>
                    <a:pt x="420" y="3072"/>
                    <a:pt x="446" y="2967"/>
                    <a:pt x="499" y="2836"/>
                  </a:cubicBezTo>
                  <a:cubicBezTo>
                    <a:pt x="525" y="2705"/>
                    <a:pt x="578" y="2600"/>
                    <a:pt x="630" y="2468"/>
                  </a:cubicBezTo>
                  <a:cubicBezTo>
                    <a:pt x="656" y="2337"/>
                    <a:pt x="709" y="2206"/>
                    <a:pt x="761" y="2075"/>
                  </a:cubicBezTo>
                  <a:cubicBezTo>
                    <a:pt x="919" y="1576"/>
                    <a:pt x="1103" y="1051"/>
                    <a:pt x="1234" y="657"/>
                  </a:cubicBezTo>
                  <a:cubicBezTo>
                    <a:pt x="1286" y="473"/>
                    <a:pt x="1339" y="290"/>
                    <a:pt x="1391" y="185"/>
                  </a:cubicBezTo>
                  <a:cubicBezTo>
                    <a:pt x="1418" y="80"/>
                    <a:pt x="1444" y="1"/>
                    <a:pt x="1444"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
            <p:cNvSpPr/>
            <p:nvPr/>
          </p:nvSpPr>
          <p:spPr>
            <a:xfrm rot="-4500067">
              <a:off x="7079849" y="2527802"/>
              <a:ext cx="39190" cy="163068"/>
            </a:xfrm>
            <a:custGeom>
              <a:rect b="b" l="l" r="r" t="t"/>
              <a:pathLst>
                <a:path extrusionOk="0" h="3387" w="814">
                  <a:moveTo>
                    <a:pt x="158" y="1"/>
                  </a:moveTo>
                  <a:cubicBezTo>
                    <a:pt x="158" y="1"/>
                    <a:pt x="184" y="53"/>
                    <a:pt x="210" y="158"/>
                  </a:cubicBezTo>
                  <a:cubicBezTo>
                    <a:pt x="210" y="263"/>
                    <a:pt x="236" y="395"/>
                    <a:pt x="263" y="552"/>
                  </a:cubicBezTo>
                  <a:cubicBezTo>
                    <a:pt x="289" y="657"/>
                    <a:pt x="289" y="736"/>
                    <a:pt x="315" y="815"/>
                  </a:cubicBezTo>
                  <a:cubicBezTo>
                    <a:pt x="315" y="920"/>
                    <a:pt x="315" y="1025"/>
                    <a:pt x="341" y="1103"/>
                  </a:cubicBezTo>
                  <a:cubicBezTo>
                    <a:pt x="341" y="1208"/>
                    <a:pt x="368" y="1313"/>
                    <a:pt x="368" y="1418"/>
                  </a:cubicBezTo>
                  <a:cubicBezTo>
                    <a:pt x="368" y="1523"/>
                    <a:pt x="368" y="1628"/>
                    <a:pt x="368" y="1733"/>
                  </a:cubicBezTo>
                  <a:cubicBezTo>
                    <a:pt x="341" y="1759"/>
                    <a:pt x="368" y="1812"/>
                    <a:pt x="341" y="1864"/>
                  </a:cubicBezTo>
                  <a:cubicBezTo>
                    <a:pt x="341" y="1917"/>
                    <a:pt x="341" y="1969"/>
                    <a:pt x="341" y="2022"/>
                  </a:cubicBezTo>
                  <a:cubicBezTo>
                    <a:pt x="341" y="2127"/>
                    <a:pt x="315" y="2232"/>
                    <a:pt x="289" y="2311"/>
                  </a:cubicBezTo>
                  <a:cubicBezTo>
                    <a:pt x="289" y="2416"/>
                    <a:pt x="263" y="2521"/>
                    <a:pt x="236" y="2599"/>
                  </a:cubicBezTo>
                  <a:cubicBezTo>
                    <a:pt x="210" y="2678"/>
                    <a:pt x="184" y="2757"/>
                    <a:pt x="158" y="2836"/>
                  </a:cubicBezTo>
                  <a:cubicBezTo>
                    <a:pt x="131" y="2914"/>
                    <a:pt x="131" y="2993"/>
                    <a:pt x="105" y="3072"/>
                  </a:cubicBezTo>
                  <a:cubicBezTo>
                    <a:pt x="79" y="3124"/>
                    <a:pt x="53" y="3177"/>
                    <a:pt x="26" y="3229"/>
                  </a:cubicBezTo>
                  <a:cubicBezTo>
                    <a:pt x="0" y="3334"/>
                    <a:pt x="0" y="3387"/>
                    <a:pt x="0" y="3387"/>
                  </a:cubicBezTo>
                  <a:cubicBezTo>
                    <a:pt x="0" y="3387"/>
                    <a:pt x="26" y="3361"/>
                    <a:pt x="105" y="3282"/>
                  </a:cubicBezTo>
                  <a:cubicBezTo>
                    <a:pt x="158" y="3256"/>
                    <a:pt x="184" y="3203"/>
                    <a:pt x="236" y="3151"/>
                  </a:cubicBezTo>
                  <a:cubicBezTo>
                    <a:pt x="289" y="3124"/>
                    <a:pt x="341" y="3046"/>
                    <a:pt x="394" y="2967"/>
                  </a:cubicBezTo>
                  <a:cubicBezTo>
                    <a:pt x="446" y="2914"/>
                    <a:pt x="499" y="2836"/>
                    <a:pt x="551" y="2731"/>
                  </a:cubicBezTo>
                  <a:cubicBezTo>
                    <a:pt x="578" y="2652"/>
                    <a:pt x="656" y="2547"/>
                    <a:pt x="683" y="2442"/>
                  </a:cubicBezTo>
                  <a:cubicBezTo>
                    <a:pt x="709" y="2337"/>
                    <a:pt x="761" y="2232"/>
                    <a:pt x="761" y="2101"/>
                  </a:cubicBezTo>
                  <a:cubicBezTo>
                    <a:pt x="761" y="2048"/>
                    <a:pt x="788" y="1969"/>
                    <a:pt x="788" y="1917"/>
                  </a:cubicBezTo>
                  <a:cubicBezTo>
                    <a:pt x="788" y="1864"/>
                    <a:pt x="788" y="1812"/>
                    <a:pt x="814" y="1733"/>
                  </a:cubicBezTo>
                  <a:cubicBezTo>
                    <a:pt x="814" y="1628"/>
                    <a:pt x="788" y="1497"/>
                    <a:pt x="788" y="1366"/>
                  </a:cubicBezTo>
                  <a:cubicBezTo>
                    <a:pt x="788" y="1261"/>
                    <a:pt x="761" y="1156"/>
                    <a:pt x="735" y="1025"/>
                  </a:cubicBezTo>
                  <a:cubicBezTo>
                    <a:pt x="709" y="920"/>
                    <a:pt x="683" y="815"/>
                    <a:pt x="630" y="736"/>
                  </a:cubicBezTo>
                  <a:cubicBezTo>
                    <a:pt x="604" y="631"/>
                    <a:pt x="551" y="552"/>
                    <a:pt x="499" y="473"/>
                  </a:cubicBezTo>
                  <a:cubicBezTo>
                    <a:pt x="473" y="395"/>
                    <a:pt x="420" y="316"/>
                    <a:pt x="394" y="263"/>
                  </a:cubicBezTo>
                  <a:cubicBezTo>
                    <a:pt x="341" y="211"/>
                    <a:pt x="315" y="158"/>
                    <a:pt x="289" y="132"/>
                  </a:cubicBezTo>
                  <a:cubicBezTo>
                    <a:pt x="210" y="53"/>
                    <a:pt x="158" y="1"/>
                    <a:pt x="158"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
            <p:cNvSpPr/>
            <p:nvPr/>
          </p:nvSpPr>
          <p:spPr>
            <a:xfrm rot="-4500067">
              <a:off x="6854769" y="2468412"/>
              <a:ext cx="39238" cy="179534"/>
            </a:xfrm>
            <a:custGeom>
              <a:rect b="b" l="l" r="r" t="t"/>
              <a:pathLst>
                <a:path extrusionOk="0" h="3729" w="815">
                  <a:moveTo>
                    <a:pt x="0" y="1"/>
                  </a:moveTo>
                  <a:cubicBezTo>
                    <a:pt x="0" y="1"/>
                    <a:pt x="53" y="237"/>
                    <a:pt x="105" y="604"/>
                  </a:cubicBezTo>
                  <a:cubicBezTo>
                    <a:pt x="132" y="683"/>
                    <a:pt x="158" y="788"/>
                    <a:pt x="158" y="893"/>
                  </a:cubicBezTo>
                  <a:cubicBezTo>
                    <a:pt x="184" y="972"/>
                    <a:pt x="210" y="1077"/>
                    <a:pt x="237" y="1182"/>
                  </a:cubicBezTo>
                  <a:cubicBezTo>
                    <a:pt x="237" y="1313"/>
                    <a:pt x="263" y="1418"/>
                    <a:pt x="289" y="1523"/>
                  </a:cubicBezTo>
                  <a:cubicBezTo>
                    <a:pt x="289" y="1628"/>
                    <a:pt x="315" y="1759"/>
                    <a:pt x="315" y="1864"/>
                  </a:cubicBezTo>
                  <a:cubicBezTo>
                    <a:pt x="342" y="1969"/>
                    <a:pt x="342" y="2101"/>
                    <a:pt x="342" y="2206"/>
                  </a:cubicBezTo>
                  <a:cubicBezTo>
                    <a:pt x="342" y="2258"/>
                    <a:pt x="342" y="2311"/>
                    <a:pt x="368" y="2363"/>
                  </a:cubicBezTo>
                  <a:cubicBezTo>
                    <a:pt x="368" y="2416"/>
                    <a:pt x="368" y="2468"/>
                    <a:pt x="368" y="2521"/>
                  </a:cubicBezTo>
                  <a:cubicBezTo>
                    <a:pt x="368" y="2573"/>
                    <a:pt x="368" y="2626"/>
                    <a:pt x="368" y="2678"/>
                  </a:cubicBezTo>
                  <a:cubicBezTo>
                    <a:pt x="368" y="2731"/>
                    <a:pt x="368" y="2783"/>
                    <a:pt x="368" y="2836"/>
                  </a:cubicBezTo>
                  <a:cubicBezTo>
                    <a:pt x="368" y="2941"/>
                    <a:pt x="368" y="3046"/>
                    <a:pt x="342" y="3124"/>
                  </a:cubicBezTo>
                  <a:cubicBezTo>
                    <a:pt x="342" y="3203"/>
                    <a:pt x="342" y="3308"/>
                    <a:pt x="342" y="3361"/>
                  </a:cubicBezTo>
                  <a:cubicBezTo>
                    <a:pt x="342" y="3439"/>
                    <a:pt x="342" y="3518"/>
                    <a:pt x="315" y="3571"/>
                  </a:cubicBezTo>
                  <a:cubicBezTo>
                    <a:pt x="315" y="3676"/>
                    <a:pt x="315" y="3728"/>
                    <a:pt x="315" y="3728"/>
                  </a:cubicBezTo>
                  <a:cubicBezTo>
                    <a:pt x="315" y="3728"/>
                    <a:pt x="342" y="3676"/>
                    <a:pt x="420" y="3597"/>
                  </a:cubicBezTo>
                  <a:cubicBezTo>
                    <a:pt x="447" y="3544"/>
                    <a:pt x="473" y="3492"/>
                    <a:pt x="525" y="3413"/>
                  </a:cubicBezTo>
                  <a:cubicBezTo>
                    <a:pt x="552" y="3361"/>
                    <a:pt x="578" y="3282"/>
                    <a:pt x="630" y="3203"/>
                  </a:cubicBezTo>
                  <a:cubicBezTo>
                    <a:pt x="630" y="3151"/>
                    <a:pt x="657" y="3098"/>
                    <a:pt x="683" y="3046"/>
                  </a:cubicBezTo>
                  <a:cubicBezTo>
                    <a:pt x="683" y="2993"/>
                    <a:pt x="709" y="2941"/>
                    <a:pt x="709" y="2888"/>
                  </a:cubicBezTo>
                  <a:cubicBezTo>
                    <a:pt x="735" y="2836"/>
                    <a:pt x="735" y="2783"/>
                    <a:pt x="762" y="2731"/>
                  </a:cubicBezTo>
                  <a:cubicBezTo>
                    <a:pt x="762" y="2678"/>
                    <a:pt x="762" y="2626"/>
                    <a:pt x="788" y="2547"/>
                  </a:cubicBezTo>
                  <a:cubicBezTo>
                    <a:pt x="788" y="2442"/>
                    <a:pt x="814" y="2311"/>
                    <a:pt x="814" y="2179"/>
                  </a:cubicBezTo>
                  <a:cubicBezTo>
                    <a:pt x="814" y="2074"/>
                    <a:pt x="788" y="1943"/>
                    <a:pt x="788" y="1812"/>
                  </a:cubicBezTo>
                  <a:cubicBezTo>
                    <a:pt x="788" y="1681"/>
                    <a:pt x="762" y="1549"/>
                    <a:pt x="735" y="1444"/>
                  </a:cubicBezTo>
                  <a:cubicBezTo>
                    <a:pt x="709" y="1313"/>
                    <a:pt x="657" y="1182"/>
                    <a:pt x="630" y="1077"/>
                  </a:cubicBezTo>
                  <a:cubicBezTo>
                    <a:pt x="578" y="972"/>
                    <a:pt x="552" y="867"/>
                    <a:pt x="499" y="762"/>
                  </a:cubicBezTo>
                  <a:cubicBezTo>
                    <a:pt x="473" y="657"/>
                    <a:pt x="420" y="578"/>
                    <a:pt x="368" y="499"/>
                  </a:cubicBezTo>
                  <a:cubicBezTo>
                    <a:pt x="289" y="342"/>
                    <a:pt x="184" y="211"/>
                    <a:pt x="105" y="132"/>
                  </a:cubicBezTo>
                  <a:cubicBezTo>
                    <a:pt x="53" y="53"/>
                    <a:pt x="0" y="1"/>
                    <a:pt x="0"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
            <p:cNvSpPr/>
            <p:nvPr/>
          </p:nvSpPr>
          <p:spPr>
            <a:xfrm rot="-4500067">
              <a:off x="6936777" y="3194991"/>
              <a:ext cx="208565" cy="412027"/>
            </a:xfrm>
            <a:custGeom>
              <a:rect b="b" l="l" r="r" t="t"/>
              <a:pathLst>
                <a:path extrusionOk="0" h="8558" w="4332">
                  <a:moveTo>
                    <a:pt x="4332" y="1"/>
                  </a:moveTo>
                  <a:lnTo>
                    <a:pt x="4332" y="1"/>
                  </a:lnTo>
                  <a:cubicBezTo>
                    <a:pt x="4332" y="1"/>
                    <a:pt x="4227" y="79"/>
                    <a:pt x="4043" y="289"/>
                  </a:cubicBezTo>
                  <a:cubicBezTo>
                    <a:pt x="3964" y="368"/>
                    <a:pt x="3833" y="499"/>
                    <a:pt x="3728" y="631"/>
                  </a:cubicBezTo>
                  <a:cubicBezTo>
                    <a:pt x="3597" y="788"/>
                    <a:pt x="3465" y="946"/>
                    <a:pt x="3334" y="1103"/>
                  </a:cubicBezTo>
                  <a:cubicBezTo>
                    <a:pt x="3203" y="1287"/>
                    <a:pt x="3045" y="1497"/>
                    <a:pt x="2888" y="1707"/>
                  </a:cubicBezTo>
                  <a:cubicBezTo>
                    <a:pt x="2757" y="1917"/>
                    <a:pt x="2599" y="2127"/>
                    <a:pt x="2442" y="2389"/>
                  </a:cubicBezTo>
                  <a:cubicBezTo>
                    <a:pt x="2363" y="2494"/>
                    <a:pt x="2284" y="2625"/>
                    <a:pt x="2205" y="2757"/>
                  </a:cubicBezTo>
                  <a:cubicBezTo>
                    <a:pt x="2127" y="2862"/>
                    <a:pt x="2048" y="2993"/>
                    <a:pt x="1995" y="3124"/>
                  </a:cubicBezTo>
                  <a:cubicBezTo>
                    <a:pt x="1838" y="3387"/>
                    <a:pt x="1680" y="3649"/>
                    <a:pt x="1549" y="3938"/>
                  </a:cubicBezTo>
                  <a:cubicBezTo>
                    <a:pt x="1470" y="4069"/>
                    <a:pt x="1418" y="4200"/>
                    <a:pt x="1339" y="4332"/>
                  </a:cubicBezTo>
                  <a:cubicBezTo>
                    <a:pt x="1287" y="4463"/>
                    <a:pt x="1208" y="4620"/>
                    <a:pt x="1155" y="4752"/>
                  </a:cubicBezTo>
                  <a:cubicBezTo>
                    <a:pt x="1024" y="5014"/>
                    <a:pt x="919" y="5303"/>
                    <a:pt x="814" y="5565"/>
                  </a:cubicBezTo>
                  <a:cubicBezTo>
                    <a:pt x="709" y="5828"/>
                    <a:pt x="604" y="6090"/>
                    <a:pt x="526" y="6353"/>
                  </a:cubicBezTo>
                  <a:cubicBezTo>
                    <a:pt x="499" y="6484"/>
                    <a:pt x="447" y="6589"/>
                    <a:pt x="421" y="6720"/>
                  </a:cubicBezTo>
                  <a:cubicBezTo>
                    <a:pt x="394" y="6825"/>
                    <a:pt x="342" y="6957"/>
                    <a:pt x="316" y="7062"/>
                  </a:cubicBezTo>
                  <a:cubicBezTo>
                    <a:pt x="263" y="7272"/>
                    <a:pt x="211" y="7482"/>
                    <a:pt x="158" y="7665"/>
                  </a:cubicBezTo>
                  <a:cubicBezTo>
                    <a:pt x="132" y="7849"/>
                    <a:pt x="106" y="8007"/>
                    <a:pt x="79" y="8138"/>
                  </a:cubicBezTo>
                  <a:cubicBezTo>
                    <a:pt x="27" y="8427"/>
                    <a:pt x="1" y="8558"/>
                    <a:pt x="1" y="8558"/>
                  </a:cubicBezTo>
                  <a:cubicBezTo>
                    <a:pt x="1" y="8558"/>
                    <a:pt x="53" y="8427"/>
                    <a:pt x="158" y="8164"/>
                  </a:cubicBezTo>
                  <a:cubicBezTo>
                    <a:pt x="211" y="8059"/>
                    <a:pt x="263" y="7902"/>
                    <a:pt x="342" y="7718"/>
                  </a:cubicBezTo>
                  <a:cubicBezTo>
                    <a:pt x="394" y="7560"/>
                    <a:pt x="473" y="7377"/>
                    <a:pt x="552" y="7140"/>
                  </a:cubicBezTo>
                  <a:cubicBezTo>
                    <a:pt x="631" y="6930"/>
                    <a:pt x="736" y="6720"/>
                    <a:pt x="841" y="6484"/>
                  </a:cubicBezTo>
                  <a:cubicBezTo>
                    <a:pt x="946" y="6248"/>
                    <a:pt x="1050" y="5985"/>
                    <a:pt x="1182" y="5749"/>
                  </a:cubicBezTo>
                  <a:cubicBezTo>
                    <a:pt x="1234" y="5618"/>
                    <a:pt x="1287" y="5487"/>
                    <a:pt x="1339" y="5355"/>
                  </a:cubicBezTo>
                  <a:cubicBezTo>
                    <a:pt x="1418" y="5224"/>
                    <a:pt x="1470" y="5093"/>
                    <a:pt x="1549" y="4962"/>
                  </a:cubicBezTo>
                  <a:cubicBezTo>
                    <a:pt x="1602" y="4830"/>
                    <a:pt x="1680" y="4673"/>
                    <a:pt x="1733" y="4542"/>
                  </a:cubicBezTo>
                  <a:cubicBezTo>
                    <a:pt x="1812" y="4410"/>
                    <a:pt x="1864" y="4279"/>
                    <a:pt x="1943" y="4148"/>
                  </a:cubicBezTo>
                  <a:cubicBezTo>
                    <a:pt x="2074" y="3885"/>
                    <a:pt x="2205" y="3623"/>
                    <a:pt x="2363" y="3360"/>
                  </a:cubicBezTo>
                  <a:cubicBezTo>
                    <a:pt x="2494" y="3098"/>
                    <a:pt x="2625" y="2835"/>
                    <a:pt x="2757" y="2599"/>
                  </a:cubicBezTo>
                  <a:cubicBezTo>
                    <a:pt x="2914" y="2363"/>
                    <a:pt x="3045" y="2127"/>
                    <a:pt x="3177" y="1890"/>
                  </a:cubicBezTo>
                  <a:cubicBezTo>
                    <a:pt x="3308" y="1680"/>
                    <a:pt x="3439" y="1470"/>
                    <a:pt x="3544" y="1260"/>
                  </a:cubicBezTo>
                  <a:cubicBezTo>
                    <a:pt x="3780" y="893"/>
                    <a:pt x="3964" y="578"/>
                    <a:pt x="4122" y="342"/>
                  </a:cubicBezTo>
                  <a:cubicBezTo>
                    <a:pt x="4253" y="106"/>
                    <a:pt x="4332" y="1"/>
                    <a:pt x="4332"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
            <p:cNvSpPr/>
            <p:nvPr/>
          </p:nvSpPr>
          <p:spPr>
            <a:xfrm rot="-4500067">
              <a:off x="7007579" y="1571529"/>
              <a:ext cx="190896" cy="193400"/>
            </a:xfrm>
            <a:custGeom>
              <a:rect b="b" l="l" r="r" t="t"/>
              <a:pathLst>
                <a:path extrusionOk="0" h="4017" w="3965">
                  <a:moveTo>
                    <a:pt x="3965" y="0"/>
                  </a:moveTo>
                  <a:lnTo>
                    <a:pt x="3965" y="0"/>
                  </a:lnTo>
                  <a:cubicBezTo>
                    <a:pt x="3965" y="0"/>
                    <a:pt x="3938" y="105"/>
                    <a:pt x="3860" y="237"/>
                  </a:cubicBezTo>
                  <a:cubicBezTo>
                    <a:pt x="3807" y="315"/>
                    <a:pt x="3755" y="394"/>
                    <a:pt x="3702" y="473"/>
                  </a:cubicBezTo>
                  <a:cubicBezTo>
                    <a:pt x="3650" y="578"/>
                    <a:pt x="3571" y="683"/>
                    <a:pt x="3492" y="788"/>
                  </a:cubicBezTo>
                  <a:cubicBezTo>
                    <a:pt x="3466" y="867"/>
                    <a:pt x="3413" y="919"/>
                    <a:pt x="3387" y="972"/>
                  </a:cubicBezTo>
                  <a:cubicBezTo>
                    <a:pt x="3335" y="1024"/>
                    <a:pt x="3308" y="1103"/>
                    <a:pt x="3256" y="1155"/>
                  </a:cubicBezTo>
                  <a:cubicBezTo>
                    <a:pt x="3151" y="1287"/>
                    <a:pt x="3072" y="1392"/>
                    <a:pt x="2941" y="1523"/>
                  </a:cubicBezTo>
                  <a:cubicBezTo>
                    <a:pt x="2836" y="1654"/>
                    <a:pt x="2731" y="1785"/>
                    <a:pt x="2626" y="1917"/>
                  </a:cubicBezTo>
                  <a:cubicBezTo>
                    <a:pt x="2495" y="2048"/>
                    <a:pt x="2363" y="2153"/>
                    <a:pt x="2232" y="2284"/>
                  </a:cubicBezTo>
                  <a:cubicBezTo>
                    <a:pt x="2127" y="2415"/>
                    <a:pt x="1996" y="2520"/>
                    <a:pt x="1865" y="2652"/>
                  </a:cubicBezTo>
                  <a:cubicBezTo>
                    <a:pt x="1733" y="2757"/>
                    <a:pt x="1602" y="2862"/>
                    <a:pt x="1471" y="2967"/>
                  </a:cubicBezTo>
                  <a:cubicBezTo>
                    <a:pt x="1340" y="3072"/>
                    <a:pt x="1208" y="3150"/>
                    <a:pt x="1077" y="3255"/>
                  </a:cubicBezTo>
                  <a:cubicBezTo>
                    <a:pt x="972" y="3334"/>
                    <a:pt x="841" y="3439"/>
                    <a:pt x="736" y="3518"/>
                  </a:cubicBezTo>
                  <a:cubicBezTo>
                    <a:pt x="631" y="3570"/>
                    <a:pt x="526" y="3649"/>
                    <a:pt x="447" y="3728"/>
                  </a:cubicBezTo>
                  <a:cubicBezTo>
                    <a:pt x="342" y="3780"/>
                    <a:pt x="263" y="3833"/>
                    <a:pt x="211" y="3885"/>
                  </a:cubicBezTo>
                  <a:cubicBezTo>
                    <a:pt x="80" y="3964"/>
                    <a:pt x="1" y="4017"/>
                    <a:pt x="1" y="4017"/>
                  </a:cubicBezTo>
                  <a:cubicBezTo>
                    <a:pt x="1" y="4017"/>
                    <a:pt x="80" y="4017"/>
                    <a:pt x="237" y="3964"/>
                  </a:cubicBezTo>
                  <a:cubicBezTo>
                    <a:pt x="316" y="3938"/>
                    <a:pt x="395" y="3912"/>
                    <a:pt x="500" y="3885"/>
                  </a:cubicBezTo>
                  <a:cubicBezTo>
                    <a:pt x="605" y="3859"/>
                    <a:pt x="736" y="3807"/>
                    <a:pt x="867" y="3754"/>
                  </a:cubicBezTo>
                  <a:cubicBezTo>
                    <a:pt x="972" y="3702"/>
                    <a:pt x="1130" y="3649"/>
                    <a:pt x="1261" y="3570"/>
                  </a:cubicBezTo>
                  <a:cubicBezTo>
                    <a:pt x="1392" y="3492"/>
                    <a:pt x="1550" y="3413"/>
                    <a:pt x="1681" y="3308"/>
                  </a:cubicBezTo>
                  <a:cubicBezTo>
                    <a:pt x="1838" y="3229"/>
                    <a:pt x="1970" y="3098"/>
                    <a:pt x="2127" y="2993"/>
                  </a:cubicBezTo>
                  <a:cubicBezTo>
                    <a:pt x="2258" y="2888"/>
                    <a:pt x="2416" y="2757"/>
                    <a:pt x="2547" y="2625"/>
                  </a:cubicBezTo>
                  <a:cubicBezTo>
                    <a:pt x="2678" y="2494"/>
                    <a:pt x="2810" y="2363"/>
                    <a:pt x="2941" y="2232"/>
                  </a:cubicBezTo>
                  <a:cubicBezTo>
                    <a:pt x="3046" y="2074"/>
                    <a:pt x="3151" y="1943"/>
                    <a:pt x="3256" y="1785"/>
                  </a:cubicBezTo>
                  <a:cubicBezTo>
                    <a:pt x="3308" y="1707"/>
                    <a:pt x="3361" y="1654"/>
                    <a:pt x="3413" y="1575"/>
                  </a:cubicBezTo>
                  <a:cubicBezTo>
                    <a:pt x="3440" y="1497"/>
                    <a:pt x="3492" y="1418"/>
                    <a:pt x="3518" y="1339"/>
                  </a:cubicBezTo>
                  <a:cubicBezTo>
                    <a:pt x="3597" y="1208"/>
                    <a:pt x="3676" y="1050"/>
                    <a:pt x="3728" y="919"/>
                  </a:cubicBezTo>
                  <a:cubicBezTo>
                    <a:pt x="3781" y="788"/>
                    <a:pt x="3833" y="683"/>
                    <a:pt x="3860" y="552"/>
                  </a:cubicBezTo>
                  <a:cubicBezTo>
                    <a:pt x="3886" y="447"/>
                    <a:pt x="3912" y="342"/>
                    <a:pt x="3938" y="263"/>
                  </a:cubicBezTo>
                  <a:cubicBezTo>
                    <a:pt x="3965" y="105"/>
                    <a:pt x="3965" y="0"/>
                    <a:pt x="3965"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
            <p:cNvSpPr/>
            <p:nvPr/>
          </p:nvSpPr>
          <p:spPr>
            <a:xfrm rot="-4500067">
              <a:off x="7330866" y="1333683"/>
              <a:ext cx="50601" cy="332395"/>
            </a:xfrm>
            <a:custGeom>
              <a:rect b="b" l="l" r="r" t="t"/>
              <a:pathLst>
                <a:path extrusionOk="0" h="6904" w="1051">
                  <a:moveTo>
                    <a:pt x="893" y="0"/>
                  </a:moveTo>
                  <a:cubicBezTo>
                    <a:pt x="893" y="0"/>
                    <a:pt x="867" y="105"/>
                    <a:pt x="867" y="315"/>
                  </a:cubicBezTo>
                  <a:cubicBezTo>
                    <a:pt x="841" y="499"/>
                    <a:pt x="788" y="762"/>
                    <a:pt x="762" y="1103"/>
                  </a:cubicBezTo>
                  <a:cubicBezTo>
                    <a:pt x="736" y="1418"/>
                    <a:pt x="683" y="1812"/>
                    <a:pt x="631" y="2205"/>
                  </a:cubicBezTo>
                  <a:cubicBezTo>
                    <a:pt x="631" y="2415"/>
                    <a:pt x="605" y="2625"/>
                    <a:pt x="578" y="2835"/>
                  </a:cubicBezTo>
                  <a:cubicBezTo>
                    <a:pt x="552" y="3045"/>
                    <a:pt x="526" y="3255"/>
                    <a:pt x="500" y="3465"/>
                  </a:cubicBezTo>
                  <a:cubicBezTo>
                    <a:pt x="473" y="3675"/>
                    <a:pt x="447" y="3912"/>
                    <a:pt x="421" y="4121"/>
                  </a:cubicBezTo>
                  <a:cubicBezTo>
                    <a:pt x="395" y="4331"/>
                    <a:pt x="368" y="4541"/>
                    <a:pt x="342" y="4725"/>
                  </a:cubicBezTo>
                  <a:cubicBezTo>
                    <a:pt x="316" y="4935"/>
                    <a:pt x="290" y="5119"/>
                    <a:pt x="263" y="5303"/>
                  </a:cubicBezTo>
                  <a:cubicBezTo>
                    <a:pt x="211" y="5486"/>
                    <a:pt x="211" y="5670"/>
                    <a:pt x="185" y="5828"/>
                  </a:cubicBezTo>
                  <a:cubicBezTo>
                    <a:pt x="132" y="5985"/>
                    <a:pt x="132" y="6143"/>
                    <a:pt x="106" y="6274"/>
                  </a:cubicBezTo>
                  <a:cubicBezTo>
                    <a:pt x="80" y="6405"/>
                    <a:pt x="53" y="6510"/>
                    <a:pt x="53" y="6615"/>
                  </a:cubicBezTo>
                  <a:cubicBezTo>
                    <a:pt x="1" y="6799"/>
                    <a:pt x="1" y="6904"/>
                    <a:pt x="1" y="6904"/>
                  </a:cubicBezTo>
                  <a:cubicBezTo>
                    <a:pt x="1" y="6904"/>
                    <a:pt x="53" y="6825"/>
                    <a:pt x="132" y="6641"/>
                  </a:cubicBezTo>
                  <a:cubicBezTo>
                    <a:pt x="158" y="6563"/>
                    <a:pt x="211" y="6458"/>
                    <a:pt x="263" y="6326"/>
                  </a:cubicBezTo>
                  <a:cubicBezTo>
                    <a:pt x="316" y="6195"/>
                    <a:pt x="368" y="6064"/>
                    <a:pt x="421" y="5906"/>
                  </a:cubicBezTo>
                  <a:cubicBezTo>
                    <a:pt x="473" y="5749"/>
                    <a:pt x="526" y="5565"/>
                    <a:pt x="578" y="5381"/>
                  </a:cubicBezTo>
                  <a:cubicBezTo>
                    <a:pt x="631" y="5198"/>
                    <a:pt x="683" y="5014"/>
                    <a:pt x="736" y="4804"/>
                  </a:cubicBezTo>
                  <a:cubicBezTo>
                    <a:pt x="762" y="4620"/>
                    <a:pt x="815" y="4410"/>
                    <a:pt x="841" y="4174"/>
                  </a:cubicBezTo>
                  <a:cubicBezTo>
                    <a:pt x="893" y="3964"/>
                    <a:pt x="920" y="3754"/>
                    <a:pt x="946" y="3518"/>
                  </a:cubicBezTo>
                  <a:cubicBezTo>
                    <a:pt x="998" y="3098"/>
                    <a:pt x="1025" y="2652"/>
                    <a:pt x="1025" y="2232"/>
                  </a:cubicBezTo>
                  <a:cubicBezTo>
                    <a:pt x="1051" y="2022"/>
                    <a:pt x="1051" y="1838"/>
                    <a:pt x="1025" y="1628"/>
                  </a:cubicBezTo>
                  <a:cubicBezTo>
                    <a:pt x="1025" y="1444"/>
                    <a:pt x="1025" y="1260"/>
                    <a:pt x="1025" y="1103"/>
                  </a:cubicBezTo>
                  <a:cubicBezTo>
                    <a:pt x="998" y="762"/>
                    <a:pt x="972" y="499"/>
                    <a:pt x="946" y="315"/>
                  </a:cubicBezTo>
                  <a:cubicBezTo>
                    <a:pt x="920" y="105"/>
                    <a:pt x="893" y="0"/>
                    <a:pt x="89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
            <p:cNvSpPr/>
            <p:nvPr/>
          </p:nvSpPr>
          <p:spPr>
            <a:xfrm rot="-4500067">
              <a:off x="7551504" y="1928263"/>
              <a:ext cx="80932" cy="195951"/>
            </a:xfrm>
            <a:custGeom>
              <a:rect b="b" l="l" r="r" t="t"/>
              <a:pathLst>
                <a:path extrusionOk="0" h="4070" w="1681">
                  <a:moveTo>
                    <a:pt x="0" y="1"/>
                  </a:moveTo>
                  <a:cubicBezTo>
                    <a:pt x="0" y="1"/>
                    <a:pt x="27" y="79"/>
                    <a:pt x="53" y="184"/>
                  </a:cubicBezTo>
                  <a:cubicBezTo>
                    <a:pt x="105" y="316"/>
                    <a:pt x="158" y="473"/>
                    <a:pt x="237" y="657"/>
                  </a:cubicBezTo>
                  <a:cubicBezTo>
                    <a:pt x="394" y="1051"/>
                    <a:pt x="604" y="1549"/>
                    <a:pt x="814" y="2048"/>
                  </a:cubicBezTo>
                  <a:cubicBezTo>
                    <a:pt x="867" y="2179"/>
                    <a:pt x="919" y="2284"/>
                    <a:pt x="972" y="2416"/>
                  </a:cubicBezTo>
                  <a:cubicBezTo>
                    <a:pt x="998" y="2547"/>
                    <a:pt x="1050" y="2652"/>
                    <a:pt x="1103" y="2783"/>
                  </a:cubicBezTo>
                  <a:cubicBezTo>
                    <a:pt x="1155" y="2888"/>
                    <a:pt x="1208" y="3019"/>
                    <a:pt x="1260" y="3124"/>
                  </a:cubicBezTo>
                  <a:cubicBezTo>
                    <a:pt x="1287" y="3229"/>
                    <a:pt x="1339" y="3334"/>
                    <a:pt x="1365" y="3413"/>
                  </a:cubicBezTo>
                  <a:cubicBezTo>
                    <a:pt x="1418" y="3518"/>
                    <a:pt x="1444" y="3597"/>
                    <a:pt x="1497" y="3676"/>
                  </a:cubicBezTo>
                  <a:cubicBezTo>
                    <a:pt x="1523" y="3754"/>
                    <a:pt x="1549" y="3833"/>
                    <a:pt x="1575" y="3886"/>
                  </a:cubicBezTo>
                  <a:cubicBezTo>
                    <a:pt x="1628" y="3991"/>
                    <a:pt x="1680" y="4069"/>
                    <a:pt x="1680" y="4069"/>
                  </a:cubicBezTo>
                  <a:cubicBezTo>
                    <a:pt x="1680" y="4069"/>
                    <a:pt x="1680" y="3991"/>
                    <a:pt x="1680" y="3859"/>
                  </a:cubicBezTo>
                  <a:cubicBezTo>
                    <a:pt x="1654" y="3728"/>
                    <a:pt x="1654" y="3571"/>
                    <a:pt x="1628" y="3361"/>
                  </a:cubicBezTo>
                  <a:cubicBezTo>
                    <a:pt x="1602" y="3256"/>
                    <a:pt x="1602" y="3124"/>
                    <a:pt x="1575" y="3019"/>
                  </a:cubicBezTo>
                  <a:cubicBezTo>
                    <a:pt x="1549" y="2888"/>
                    <a:pt x="1523" y="2757"/>
                    <a:pt x="1470" y="2626"/>
                  </a:cubicBezTo>
                  <a:cubicBezTo>
                    <a:pt x="1444" y="2521"/>
                    <a:pt x="1418" y="2389"/>
                    <a:pt x="1365" y="2258"/>
                  </a:cubicBezTo>
                  <a:cubicBezTo>
                    <a:pt x="1313" y="2127"/>
                    <a:pt x="1260" y="1996"/>
                    <a:pt x="1208" y="1864"/>
                  </a:cubicBezTo>
                  <a:cubicBezTo>
                    <a:pt x="1155" y="1733"/>
                    <a:pt x="1103" y="1602"/>
                    <a:pt x="1050" y="1471"/>
                  </a:cubicBezTo>
                  <a:cubicBezTo>
                    <a:pt x="998" y="1339"/>
                    <a:pt x="919" y="1234"/>
                    <a:pt x="867" y="1103"/>
                  </a:cubicBezTo>
                  <a:cubicBezTo>
                    <a:pt x="735" y="893"/>
                    <a:pt x="604" y="683"/>
                    <a:pt x="473" y="526"/>
                  </a:cubicBezTo>
                  <a:cubicBezTo>
                    <a:pt x="342" y="342"/>
                    <a:pt x="210" y="211"/>
                    <a:pt x="132" y="132"/>
                  </a:cubicBezTo>
                  <a:cubicBezTo>
                    <a:pt x="53" y="53"/>
                    <a:pt x="0" y="1"/>
                    <a:pt x="0"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
            <p:cNvSpPr/>
            <p:nvPr/>
          </p:nvSpPr>
          <p:spPr>
            <a:xfrm rot="-4500067">
              <a:off x="7201231" y="2452350"/>
              <a:ext cx="44294" cy="160564"/>
            </a:xfrm>
            <a:custGeom>
              <a:rect b="b" l="l" r="r" t="t"/>
              <a:pathLst>
                <a:path extrusionOk="0" h="3335" w="920">
                  <a:moveTo>
                    <a:pt x="552" y="1"/>
                  </a:moveTo>
                  <a:cubicBezTo>
                    <a:pt x="552" y="1"/>
                    <a:pt x="499" y="27"/>
                    <a:pt x="447" y="106"/>
                  </a:cubicBezTo>
                  <a:cubicBezTo>
                    <a:pt x="421" y="158"/>
                    <a:pt x="368" y="211"/>
                    <a:pt x="342" y="263"/>
                  </a:cubicBezTo>
                  <a:cubicBezTo>
                    <a:pt x="316" y="316"/>
                    <a:pt x="263" y="394"/>
                    <a:pt x="237" y="473"/>
                  </a:cubicBezTo>
                  <a:cubicBezTo>
                    <a:pt x="184" y="552"/>
                    <a:pt x="158" y="631"/>
                    <a:pt x="132" y="736"/>
                  </a:cubicBezTo>
                  <a:cubicBezTo>
                    <a:pt x="106" y="841"/>
                    <a:pt x="79" y="946"/>
                    <a:pt x="53" y="1051"/>
                  </a:cubicBezTo>
                  <a:cubicBezTo>
                    <a:pt x="27" y="1156"/>
                    <a:pt x="1" y="1287"/>
                    <a:pt x="1" y="1392"/>
                  </a:cubicBezTo>
                  <a:cubicBezTo>
                    <a:pt x="1" y="1523"/>
                    <a:pt x="1" y="1628"/>
                    <a:pt x="27" y="1759"/>
                  </a:cubicBezTo>
                  <a:cubicBezTo>
                    <a:pt x="27" y="1812"/>
                    <a:pt x="27" y="1891"/>
                    <a:pt x="27" y="1943"/>
                  </a:cubicBezTo>
                  <a:cubicBezTo>
                    <a:pt x="53" y="1996"/>
                    <a:pt x="53" y="2048"/>
                    <a:pt x="79" y="2127"/>
                  </a:cubicBezTo>
                  <a:cubicBezTo>
                    <a:pt x="106" y="2232"/>
                    <a:pt x="158" y="2337"/>
                    <a:pt x="184" y="2442"/>
                  </a:cubicBezTo>
                  <a:cubicBezTo>
                    <a:pt x="211" y="2547"/>
                    <a:pt x="289" y="2652"/>
                    <a:pt x="342" y="2731"/>
                  </a:cubicBezTo>
                  <a:cubicBezTo>
                    <a:pt x="394" y="2836"/>
                    <a:pt x="447" y="2888"/>
                    <a:pt x="499" y="2967"/>
                  </a:cubicBezTo>
                  <a:cubicBezTo>
                    <a:pt x="552" y="3019"/>
                    <a:pt x="604" y="3098"/>
                    <a:pt x="657" y="3151"/>
                  </a:cubicBezTo>
                  <a:cubicBezTo>
                    <a:pt x="709" y="3177"/>
                    <a:pt x="762" y="3229"/>
                    <a:pt x="788" y="3256"/>
                  </a:cubicBezTo>
                  <a:cubicBezTo>
                    <a:pt x="867" y="3308"/>
                    <a:pt x="919" y="3334"/>
                    <a:pt x="919" y="3334"/>
                  </a:cubicBezTo>
                  <a:cubicBezTo>
                    <a:pt x="919" y="3334"/>
                    <a:pt x="919" y="3282"/>
                    <a:pt x="867" y="3203"/>
                  </a:cubicBezTo>
                  <a:cubicBezTo>
                    <a:pt x="841" y="3151"/>
                    <a:pt x="814" y="3098"/>
                    <a:pt x="788" y="3019"/>
                  </a:cubicBezTo>
                  <a:cubicBezTo>
                    <a:pt x="762" y="2967"/>
                    <a:pt x="762" y="2888"/>
                    <a:pt x="709" y="2809"/>
                  </a:cubicBezTo>
                  <a:cubicBezTo>
                    <a:pt x="683" y="2757"/>
                    <a:pt x="657" y="2678"/>
                    <a:pt x="631" y="2573"/>
                  </a:cubicBezTo>
                  <a:cubicBezTo>
                    <a:pt x="604" y="2494"/>
                    <a:pt x="578" y="2416"/>
                    <a:pt x="552" y="2311"/>
                  </a:cubicBezTo>
                  <a:cubicBezTo>
                    <a:pt x="552" y="2206"/>
                    <a:pt x="499" y="2127"/>
                    <a:pt x="499" y="2022"/>
                  </a:cubicBezTo>
                  <a:cubicBezTo>
                    <a:pt x="499" y="1969"/>
                    <a:pt x="473" y="1917"/>
                    <a:pt x="473" y="1864"/>
                  </a:cubicBezTo>
                  <a:cubicBezTo>
                    <a:pt x="473" y="1812"/>
                    <a:pt x="473" y="1759"/>
                    <a:pt x="473" y="1707"/>
                  </a:cubicBezTo>
                  <a:cubicBezTo>
                    <a:pt x="447" y="1602"/>
                    <a:pt x="447" y="1497"/>
                    <a:pt x="447" y="1392"/>
                  </a:cubicBezTo>
                  <a:cubicBezTo>
                    <a:pt x="447" y="1313"/>
                    <a:pt x="447" y="1208"/>
                    <a:pt x="447" y="1103"/>
                  </a:cubicBezTo>
                  <a:cubicBezTo>
                    <a:pt x="447" y="998"/>
                    <a:pt x="447" y="893"/>
                    <a:pt x="447" y="814"/>
                  </a:cubicBezTo>
                  <a:cubicBezTo>
                    <a:pt x="473" y="709"/>
                    <a:pt x="473" y="631"/>
                    <a:pt x="473" y="552"/>
                  </a:cubicBezTo>
                  <a:cubicBezTo>
                    <a:pt x="499" y="394"/>
                    <a:pt x="526" y="237"/>
                    <a:pt x="526" y="158"/>
                  </a:cubicBezTo>
                  <a:cubicBezTo>
                    <a:pt x="552" y="53"/>
                    <a:pt x="552" y="1"/>
                    <a:pt x="552" y="1"/>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rot="-4500067">
              <a:off x="6981664" y="2392354"/>
              <a:ext cx="32931" cy="179486"/>
            </a:xfrm>
            <a:custGeom>
              <a:rect b="b" l="l" r="r" t="t"/>
              <a:pathLst>
                <a:path extrusionOk="0" h="3728" w="684">
                  <a:moveTo>
                    <a:pt x="683" y="0"/>
                  </a:moveTo>
                  <a:cubicBezTo>
                    <a:pt x="683" y="0"/>
                    <a:pt x="631" y="27"/>
                    <a:pt x="578" y="132"/>
                  </a:cubicBezTo>
                  <a:cubicBezTo>
                    <a:pt x="500" y="210"/>
                    <a:pt x="421" y="342"/>
                    <a:pt x="342" y="499"/>
                  </a:cubicBezTo>
                  <a:cubicBezTo>
                    <a:pt x="316" y="604"/>
                    <a:pt x="263" y="683"/>
                    <a:pt x="237" y="788"/>
                  </a:cubicBezTo>
                  <a:cubicBezTo>
                    <a:pt x="185" y="893"/>
                    <a:pt x="158" y="998"/>
                    <a:pt x="132" y="1103"/>
                  </a:cubicBezTo>
                  <a:cubicBezTo>
                    <a:pt x="80" y="1234"/>
                    <a:pt x="53" y="1339"/>
                    <a:pt x="53" y="1470"/>
                  </a:cubicBezTo>
                  <a:cubicBezTo>
                    <a:pt x="27" y="1602"/>
                    <a:pt x="1" y="1707"/>
                    <a:pt x="1" y="1838"/>
                  </a:cubicBezTo>
                  <a:cubicBezTo>
                    <a:pt x="1" y="1969"/>
                    <a:pt x="1" y="2100"/>
                    <a:pt x="1" y="2232"/>
                  </a:cubicBezTo>
                  <a:cubicBezTo>
                    <a:pt x="27" y="2363"/>
                    <a:pt x="27" y="2468"/>
                    <a:pt x="53" y="2599"/>
                  </a:cubicBezTo>
                  <a:cubicBezTo>
                    <a:pt x="80" y="2652"/>
                    <a:pt x="80" y="2704"/>
                    <a:pt x="106" y="2783"/>
                  </a:cubicBezTo>
                  <a:cubicBezTo>
                    <a:pt x="106" y="2835"/>
                    <a:pt x="132" y="2888"/>
                    <a:pt x="132" y="2940"/>
                  </a:cubicBezTo>
                  <a:cubicBezTo>
                    <a:pt x="158" y="2993"/>
                    <a:pt x="185" y="3045"/>
                    <a:pt x="185" y="3072"/>
                  </a:cubicBezTo>
                  <a:cubicBezTo>
                    <a:pt x="211" y="3124"/>
                    <a:pt x="237" y="3177"/>
                    <a:pt x="263" y="3229"/>
                  </a:cubicBezTo>
                  <a:cubicBezTo>
                    <a:pt x="290" y="3308"/>
                    <a:pt x="342" y="3387"/>
                    <a:pt x="368" y="3439"/>
                  </a:cubicBezTo>
                  <a:cubicBezTo>
                    <a:pt x="421" y="3518"/>
                    <a:pt x="447" y="3570"/>
                    <a:pt x="473" y="3597"/>
                  </a:cubicBezTo>
                  <a:cubicBezTo>
                    <a:pt x="552" y="3702"/>
                    <a:pt x="578" y="3728"/>
                    <a:pt x="578" y="3728"/>
                  </a:cubicBezTo>
                  <a:cubicBezTo>
                    <a:pt x="578" y="3728"/>
                    <a:pt x="578" y="3675"/>
                    <a:pt x="578" y="3570"/>
                  </a:cubicBezTo>
                  <a:cubicBezTo>
                    <a:pt x="552" y="3518"/>
                    <a:pt x="552" y="3439"/>
                    <a:pt x="552" y="3387"/>
                  </a:cubicBezTo>
                  <a:cubicBezTo>
                    <a:pt x="526" y="3308"/>
                    <a:pt x="526" y="3229"/>
                    <a:pt x="526" y="3124"/>
                  </a:cubicBezTo>
                  <a:cubicBezTo>
                    <a:pt x="500" y="3045"/>
                    <a:pt x="500" y="2940"/>
                    <a:pt x="500" y="2862"/>
                  </a:cubicBezTo>
                  <a:cubicBezTo>
                    <a:pt x="500" y="2809"/>
                    <a:pt x="473" y="2757"/>
                    <a:pt x="473" y="2704"/>
                  </a:cubicBezTo>
                  <a:cubicBezTo>
                    <a:pt x="473" y="2652"/>
                    <a:pt x="473" y="2599"/>
                    <a:pt x="473" y="2547"/>
                  </a:cubicBezTo>
                  <a:cubicBezTo>
                    <a:pt x="473" y="2494"/>
                    <a:pt x="473" y="2442"/>
                    <a:pt x="473" y="2389"/>
                  </a:cubicBezTo>
                  <a:cubicBezTo>
                    <a:pt x="473" y="2337"/>
                    <a:pt x="473" y="2258"/>
                    <a:pt x="473" y="2205"/>
                  </a:cubicBezTo>
                  <a:cubicBezTo>
                    <a:pt x="473" y="2100"/>
                    <a:pt x="473" y="1995"/>
                    <a:pt x="473" y="1864"/>
                  </a:cubicBezTo>
                  <a:cubicBezTo>
                    <a:pt x="473" y="1759"/>
                    <a:pt x="500" y="1654"/>
                    <a:pt x="500" y="1523"/>
                  </a:cubicBezTo>
                  <a:cubicBezTo>
                    <a:pt x="500" y="1418"/>
                    <a:pt x="526" y="1313"/>
                    <a:pt x="526" y="1208"/>
                  </a:cubicBezTo>
                  <a:cubicBezTo>
                    <a:pt x="552" y="1103"/>
                    <a:pt x="552" y="972"/>
                    <a:pt x="578" y="893"/>
                  </a:cubicBezTo>
                  <a:cubicBezTo>
                    <a:pt x="578" y="788"/>
                    <a:pt x="605" y="683"/>
                    <a:pt x="605" y="604"/>
                  </a:cubicBezTo>
                  <a:cubicBezTo>
                    <a:pt x="657" y="237"/>
                    <a:pt x="683" y="0"/>
                    <a:pt x="683"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rot="-4500067">
              <a:off x="7404056" y="1601257"/>
              <a:ext cx="232590" cy="398161"/>
            </a:xfrm>
            <a:custGeom>
              <a:rect b="b" l="l" r="r" t="t"/>
              <a:pathLst>
                <a:path extrusionOk="0" h="8270" w="4831">
                  <a:moveTo>
                    <a:pt x="1" y="0"/>
                  </a:moveTo>
                  <a:lnTo>
                    <a:pt x="263" y="342"/>
                  </a:lnTo>
                  <a:cubicBezTo>
                    <a:pt x="395" y="552"/>
                    <a:pt x="631" y="867"/>
                    <a:pt x="867" y="1234"/>
                  </a:cubicBezTo>
                  <a:cubicBezTo>
                    <a:pt x="998" y="1418"/>
                    <a:pt x="1130" y="1628"/>
                    <a:pt x="1287" y="1838"/>
                  </a:cubicBezTo>
                  <a:cubicBezTo>
                    <a:pt x="1418" y="2048"/>
                    <a:pt x="1576" y="2284"/>
                    <a:pt x="1733" y="2494"/>
                  </a:cubicBezTo>
                  <a:cubicBezTo>
                    <a:pt x="1865" y="2757"/>
                    <a:pt x="2022" y="2993"/>
                    <a:pt x="2180" y="3229"/>
                  </a:cubicBezTo>
                  <a:cubicBezTo>
                    <a:pt x="2337" y="3492"/>
                    <a:pt x="2495" y="3728"/>
                    <a:pt x="2652" y="3990"/>
                  </a:cubicBezTo>
                  <a:cubicBezTo>
                    <a:pt x="2705" y="4122"/>
                    <a:pt x="2783" y="4253"/>
                    <a:pt x="2862" y="4384"/>
                  </a:cubicBezTo>
                  <a:cubicBezTo>
                    <a:pt x="2941" y="4515"/>
                    <a:pt x="3020" y="4647"/>
                    <a:pt x="3072" y="4778"/>
                  </a:cubicBezTo>
                  <a:cubicBezTo>
                    <a:pt x="3151" y="4909"/>
                    <a:pt x="3230" y="5014"/>
                    <a:pt x="3308" y="5145"/>
                  </a:cubicBezTo>
                  <a:cubicBezTo>
                    <a:pt x="3361" y="5277"/>
                    <a:pt x="3440" y="5408"/>
                    <a:pt x="3492" y="5539"/>
                  </a:cubicBezTo>
                  <a:cubicBezTo>
                    <a:pt x="3623" y="5775"/>
                    <a:pt x="3755" y="6012"/>
                    <a:pt x="3860" y="6248"/>
                  </a:cubicBezTo>
                  <a:cubicBezTo>
                    <a:pt x="3991" y="6484"/>
                    <a:pt x="4096" y="6694"/>
                    <a:pt x="4201" y="6904"/>
                  </a:cubicBezTo>
                  <a:cubicBezTo>
                    <a:pt x="4280" y="7114"/>
                    <a:pt x="4385" y="7298"/>
                    <a:pt x="4463" y="7455"/>
                  </a:cubicBezTo>
                  <a:cubicBezTo>
                    <a:pt x="4542" y="7639"/>
                    <a:pt x="4595" y="7770"/>
                    <a:pt x="4647" y="7902"/>
                  </a:cubicBezTo>
                  <a:cubicBezTo>
                    <a:pt x="4752" y="8138"/>
                    <a:pt x="4831" y="8269"/>
                    <a:pt x="4831" y="8269"/>
                  </a:cubicBezTo>
                  <a:cubicBezTo>
                    <a:pt x="4831" y="8269"/>
                    <a:pt x="4805" y="8138"/>
                    <a:pt x="4726" y="7875"/>
                  </a:cubicBezTo>
                  <a:cubicBezTo>
                    <a:pt x="4700" y="7744"/>
                    <a:pt x="4673" y="7587"/>
                    <a:pt x="4621" y="7403"/>
                  </a:cubicBezTo>
                  <a:cubicBezTo>
                    <a:pt x="4568" y="7219"/>
                    <a:pt x="4490" y="7009"/>
                    <a:pt x="4437" y="6799"/>
                  </a:cubicBezTo>
                  <a:cubicBezTo>
                    <a:pt x="4385" y="6694"/>
                    <a:pt x="4358" y="6563"/>
                    <a:pt x="4306" y="6458"/>
                  </a:cubicBezTo>
                  <a:cubicBezTo>
                    <a:pt x="4280" y="6353"/>
                    <a:pt x="4227" y="6222"/>
                    <a:pt x="4175" y="6090"/>
                  </a:cubicBezTo>
                  <a:cubicBezTo>
                    <a:pt x="4070" y="5854"/>
                    <a:pt x="3965" y="5592"/>
                    <a:pt x="3860" y="5329"/>
                  </a:cubicBezTo>
                  <a:cubicBezTo>
                    <a:pt x="3728" y="5067"/>
                    <a:pt x="3597" y="4804"/>
                    <a:pt x="3466" y="4542"/>
                  </a:cubicBezTo>
                  <a:cubicBezTo>
                    <a:pt x="3387" y="4410"/>
                    <a:pt x="3308" y="4279"/>
                    <a:pt x="3256" y="4148"/>
                  </a:cubicBezTo>
                  <a:cubicBezTo>
                    <a:pt x="3177" y="4017"/>
                    <a:pt x="3098" y="3885"/>
                    <a:pt x="3020" y="3754"/>
                  </a:cubicBezTo>
                  <a:cubicBezTo>
                    <a:pt x="2862" y="3492"/>
                    <a:pt x="2705" y="3229"/>
                    <a:pt x="2547" y="2993"/>
                  </a:cubicBezTo>
                  <a:cubicBezTo>
                    <a:pt x="2468" y="2862"/>
                    <a:pt x="2363" y="2730"/>
                    <a:pt x="2285" y="2625"/>
                  </a:cubicBezTo>
                  <a:cubicBezTo>
                    <a:pt x="2206" y="2494"/>
                    <a:pt x="2127" y="2389"/>
                    <a:pt x="2048" y="2258"/>
                  </a:cubicBezTo>
                  <a:cubicBezTo>
                    <a:pt x="1865" y="2022"/>
                    <a:pt x="1707" y="1812"/>
                    <a:pt x="1550" y="1628"/>
                  </a:cubicBezTo>
                  <a:cubicBezTo>
                    <a:pt x="1366" y="1418"/>
                    <a:pt x="1208" y="1234"/>
                    <a:pt x="1077" y="1050"/>
                  </a:cubicBezTo>
                  <a:cubicBezTo>
                    <a:pt x="920" y="893"/>
                    <a:pt x="788" y="735"/>
                    <a:pt x="657" y="604"/>
                  </a:cubicBezTo>
                  <a:cubicBezTo>
                    <a:pt x="526" y="473"/>
                    <a:pt x="421" y="368"/>
                    <a:pt x="316" y="289"/>
                  </a:cubicBezTo>
                  <a:cubicBezTo>
                    <a:pt x="132" y="106"/>
                    <a:pt x="1" y="1"/>
                    <a:pt x="1" y="0"/>
                  </a:cubicBezTo>
                  <a:close/>
                </a:path>
              </a:pathLst>
            </a:custGeom>
            <a:solidFill>
              <a:srgbClr val="F1E7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9"/>
          <p:cNvSpPr txBox="1"/>
          <p:nvPr/>
        </p:nvSpPr>
        <p:spPr>
          <a:xfrm>
            <a:off x="1961600" y="174500"/>
            <a:ext cx="5490300" cy="3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67" name="Google Shape;167;p9"/>
          <p:cNvPicPr preferRelativeResize="0"/>
          <p:nvPr/>
        </p:nvPicPr>
        <p:blipFill rotWithShape="1">
          <a:blip r:embed="rId3">
            <a:alphaModFix/>
          </a:blip>
          <a:srcRect b="0" l="0" r="0" t="66771"/>
          <a:stretch/>
        </p:blipFill>
        <p:spPr>
          <a:xfrm>
            <a:off x="0" y="3988275"/>
            <a:ext cx="5281176" cy="1000675"/>
          </a:xfrm>
          <a:prstGeom prst="rect">
            <a:avLst/>
          </a:prstGeom>
          <a:noFill/>
          <a:ln>
            <a:noFill/>
          </a:ln>
        </p:spPr>
      </p:pic>
      <p:pic>
        <p:nvPicPr>
          <p:cNvPr id="168" name="Google Shape;168;p9"/>
          <p:cNvPicPr preferRelativeResize="0"/>
          <p:nvPr/>
        </p:nvPicPr>
        <p:blipFill rotWithShape="1">
          <a:blip r:embed="rId3">
            <a:alphaModFix/>
          </a:blip>
          <a:srcRect b="75920" l="0" r="0" t="0"/>
          <a:stretch/>
        </p:blipFill>
        <p:spPr>
          <a:xfrm>
            <a:off x="29688" y="1044925"/>
            <a:ext cx="5221799" cy="947800"/>
          </a:xfrm>
          <a:prstGeom prst="rect">
            <a:avLst/>
          </a:prstGeom>
          <a:noFill/>
          <a:ln>
            <a:noFill/>
          </a:ln>
        </p:spPr>
      </p:pic>
      <p:pic>
        <p:nvPicPr>
          <p:cNvPr id="169" name="Google Shape;169;p9"/>
          <p:cNvPicPr preferRelativeResize="0"/>
          <p:nvPr/>
        </p:nvPicPr>
        <p:blipFill rotWithShape="1">
          <a:blip r:embed="rId3">
            <a:alphaModFix/>
          </a:blip>
          <a:srcRect b="37119" l="0" r="0" t="29652"/>
          <a:stretch/>
        </p:blipFill>
        <p:spPr>
          <a:xfrm>
            <a:off x="3443400" y="2425637"/>
            <a:ext cx="5700601" cy="1070687"/>
          </a:xfrm>
          <a:prstGeom prst="rect">
            <a:avLst/>
          </a:prstGeom>
          <a:noFill/>
          <a:ln>
            <a:noFill/>
          </a:ln>
        </p:spPr>
      </p:pic>
      <p:sp>
        <p:nvSpPr>
          <p:cNvPr id="170" name="Google Shape;170;p9"/>
          <p:cNvSpPr txBox="1"/>
          <p:nvPr/>
        </p:nvSpPr>
        <p:spPr>
          <a:xfrm>
            <a:off x="5220125" y="1044913"/>
            <a:ext cx="3800400" cy="8850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Replacing Null Values of height column and  Imputing with avg height.</a:t>
            </a:r>
            <a:endParaRPr b="1" i="0" sz="1600" u="none" cap="none" strike="noStrike">
              <a:solidFill>
                <a:schemeClr val="lt1"/>
              </a:solidFill>
              <a:latin typeface="Lexend"/>
              <a:ea typeface="Lexend"/>
              <a:cs typeface="Lexend"/>
              <a:sym typeface="Lexend"/>
            </a:endParaRPr>
          </a:p>
        </p:txBody>
      </p:sp>
      <p:sp>
        <p:nvSpPr>
          <p:cNvPr id="171" name="Google Shape;171;p9"/>
          <p:cNvSpPr txBox="1"/>
          <p:nvPr/>
        </p:nvSpPr>
        <p:spPr>
          <a:xfrm>
            <a:off x="29700" y="2485200"/>
            <a:ext cx="3384000" cy="9477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Replacing Null Values of height column and  Imputing with avg height.</a:t>
            </a:r>
            <a:endParaRPr b="1" i="0" sz="1600" u="none" cap="none" strike="noStrike">
              <a:solidFill>
                <a:schemeClr val="lt1"/>
              </a:solidFill>
              <a:latin typeface="Lexend"/>
              <a:ea typeface="Lexend"/>
              <a:cs typeface="Lexend"/>
              <a:sym typeface="Lexend"/>
            </a:endParaRPr>
          </a:p>
        </p:txBody>
      </p:sp>
      <p:sp>
        <p:nvSpPr>
          <p:cNvPr id="172" name="Google Shape;172;p9"/>
          <p:cNvSpPr txBox="1"/>
          <p:nvPr/>
        </p:nvSpPr>
        <p:spPr>
          <a:xfrm>
            <a:off x="5281175" y="4046125"/>
            <a:ext cx="3678300" cy="885000"/>
          </a:xfrm>
          <a:prstGeom prst="rect">
            <a:avLst/>
          </a:prstGeom>
          <a:solidFill>
            <a:srgbClr val="4264F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exend"/>
                <a:ea typeface="Lexend"/>
                <a:cs typeface="Lexend"/>
                <a:sym typeface="Lexend"/>
              </a:rPr>
              <a:t>Replacing Null Values of fight reach and Imputing with avg.</a:t>
            </a:r>
            <a:endParaRPr b="1" i="0" sz="1600" u="none" cap="none" strike="noStrike">
              <a:solidFill>
                <a:schemeClr val="lt1"/>
              </a:solidFill>
              <a:latin typeface="Lexend"/>
              <a:ea typeface="Lexend"/>
              <a:cs typeface="Lexend"/>
              <a:sym typeface="Lexend"/>
            </a:endParaRPr>
          </a:p>
        </p:txBody>
      </p:sp>
      <p:sp>
        <p:nvSpPr>
          <p:cNvPr id="173" name="Google Shape;173;p9"/>
          <p:cNvSpPr/>
          <p:nvPr/>
        </p:nvSpPr>
        <p:spPr>
          <a:xfrm>
            <a:off x="184650" y="44303"/>
            <a:ext cx="8774700" cy="786900"/>
          </a:xfrm>
          <a:prstGeom prst="horizontalScroll">
            <a:avLst>
              <a:gd fmla="val 12500" name="adj"/>
            </a:avLst>
          </a:prstGeom>
          <a:solidFill>
            <a:srgbClr val="FFD96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Lexend ExtraBold"/>
                <a:ea typeface="Lexend ExtraBold"/>
                <a:cs typeface="Lexend ExtraBold"/>
                <a:sym typeface="Lexend ExtraBold"/>
              </a:rPr>
              <a:t>Data Preprocessing/Cleaning using MySQL</a:t>
            </a:r>
            <a:endParaRPr b="0" i="0" sz="1800" u="none" cap="none" strike="noStrike">
              <a:solidFill>
                <a:schemeClr val="dk1"/>
              </a:solidFill>
              <a:latin typeface="Lexend ExtraBold"/>
              <a:ea typeface="Lexend ExtraBold"/>
              <a:cs typeface="Lexend ExtraBold"/>
              <a:sym typeface="Lexend ExtraBold"/>
            </a:endParaRPr>
          </a:p>
        </p:txBody>
      </p:sp>
      <p:pic>
        <p:nvPicPr>
          <p:cNvPr id="174" name="Google Shape;174;p9"/>
          <p:cNvPicPr preferRelativeResize="0"/>
          <p:nvPr/>
        </p:nvPicPr>
        <p:blipFill rotWithShape="1">
          <a:blip r:embed="rId4">
            <a:alphaModFix/>
          </a:blip>
          <a:srcRect b="0" l="0" r="0" t="0"/>
          <a:stretch/>
        </p:blipFill>
        <p:spPr>
          <a:xfrm>
            <a:off x="433400" y="177750"/>
            <a:ext cx="509175" cy="509175"/>
          </a:xfrm>
          <a:prstGeom prst="rect">
            <a:avLst/>
          </a:prstGeom>
          <a:noFill/>
          <a:ln>
            <a:noFill/>
          </a:ln>
        </p:spPr>
      </p:pic>
      <p:pic>
        <p:nvPicPr>
          <p:cNvPr id="175" name="Google Shape;175;p9"/>
          <p:cNvPicPr preferRelativeResize="0"/>
          <p:nvPr/>
        </p:nvPicPr>
        <p:blipFill rotWithShape="1">
          <a:blip r:embed="rId4">
            <a:alphaModFix/>
          </a:blip>
          <a:srcRect b="0" l="0" r="0" t="0"/>
          <a:stretch/>
        </p:blipFill>
        <p:spPr>
          <a:xfrm flipH="1">
            <a:off x="8234650" y="183163"/>
            <a:ext cx="509175" cy="50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